
<file path=[Content_Types].xml><?xml version="1.0" encoding="utf-8"?>
<Types xmlns="http://schemas.openxmlformats.org/package/2006/content-types">
  <Default Extension="emf" ContentType="image/x-emf"/>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4"/>
  </p:sldMasterIdLst>
  <p:notesMasterIdLst>
    <p:notesMasterId r:id="rId10"/>
  </p:notesMasterIdLst>
  <p:sldIdLst>
    <p:sldId id="256" r:id="rId5"/>
    <p:sldId id="273" r:id="rId6"/>
    <p:sldId id="337" r:id="rId7"/>
    <p:sldId id="271" r:id="rId8"/>
    <p:sldId id="274" r:id="rId9"/>
  </p:sldIdLst>
  <p:sldSz cx="12198350" cy="6858000"/>
  <p:notesSz cx="6858000" cy="9144000"/>
  <p:embeddedFontLst>
    <p:embeddedFont>
      <p:font typeface="Georgia" panose="02040502050405020303" pitchFamily="18" charset="0"/>
      <p:regular r:id="rId11"/>
      <p:bold r:id="rId12"/>
      <p:italic r:id="rId13"/>
      <p:boldItalic r:id="rId14"/>
    </p:embeddedFont>
    <p:embeddedFont>
      <p:font typeface="Minion" panose="02000503070000020003" pitchFamily="2" charset="0"/>
      <p:regular r:id="rId15"/>
      <p:bold r:id="rId16"/>
      <p:italic r:id="rId17"/>
      <p:boldItalic r:id="rId18"/>
    </p:embeddedFont>
  </p:embeddedFontLst>
  <p:custDataLst>
    <p:tags r:id="rId19"/>
  </p:custDataLst>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2">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592B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3186" autoAdjust="0"/>
    <p:restoredTop sz="66667" autoAdjust="0"/>
  </p:normalViewPr>
  <p:slideViewPr>
    <p:cSldViewPr>
      <p:cViewPr varScale="1">
        <p:scale>
          <a:sx n="74" d="100"/>
          <a:sy n="74" d="100"/>
        </p:scale>
        <p:origin x="1194" y="72"/>
      </p:cViewPr>
      <p:guideLst>
        <p:guide orient="horz" pos="2160"/>
        <p:guide pos="3842"/>
      </p:guideLst>
    </p:cSldViewPr>
  </p:slideViewPr>
  <p:outlineViewPr>
    <p:cViewPr>
      <p:scale>
        <a:sx n="33" d="100"/>
        <a:sy n="33" d="100"/>
      </p:scale>
      <p:origin x="0" y="-288"/>
    </p:cViewPr>
  </p:outlineViewPr>
  <p:notesTextViewPr>
    <p:cViewPr>
      <p:scale>
        <a:sx n="1" d="1"/>
        <a:sy n="1" d="1"/>
      </p:scale>
      <p:origin x="0" y="0"/>
    </p:cViewPr>
  </p:notesTextViewPr>
  <p:notesViewPr>
    <p:cSldViewPr>
      <p:cViewPr varScale="1">
        <p:scale>
          <a:sx n="97" d="100"/>
          <a:sy n="97" d="100"/>
        </p:scale>
        <p:origin x="3848" y="20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font" Target="fonts/font3.fntdata"/><Relationship Id="rId18" Type="http://schemas.openxmlformats.org/officeDocument/2006/relationships/font" Target="fonts/font8.fntdata"/><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font" Target="fonts/font2.fntdata"/><Relationship Id="rId17" Type="http://schemas.openxmlformats.org/officeDocument/2006/relationships/font" Target="fonts/font7.fntdata"/><Relationship Id="rId2" Type="http://schemas.openxmlformats.org/officeDocument/2006/relationships/customXml" Target="../customXml/item2.xml"/><Relationship Id="rId16" Type="http://schemas.openxmlformats.org/officeDocument/2006/relationships/font" Target="fonts/font6.fntdata"/><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font" Target="fonts/font1.fntdata"/><Relationship Id="rId5" Type="http://schemas.openxmlformats.org/officeDocument/2006/relationships/slide" Target="slides/slide1.xml"/><Relationship Id="rId15" Type="http://schemas.openxmlformats.org/officeDocument/2006/relationships/font" Target="fonts/font5.fntdata"/><Relationship Id="rId23" Type="http://schemas.openxmlformats.org/officeDocument/2006/relationships/tableStyles" Target="tableStyles.xml"/><Relationship Id="rId10" Type="http://schemas.openxmlformats.org/officeDocument/2006/relationships/notesMaster" Target="notesMasters/notesMaster1.xml"/><Relationship Id="rId19" Type="http://schemas.openxmlformats.org/officeDocument/2006/relationships/tags" Target="tags/tag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font" Target="fonts/font4.fntdata"/><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5698784-F1F2-4D71-B346-94F94D5EBAA2}" type="datetimeFigureOut">
              <a:rPr lang="nl-NL" smtClean="0"/>
              <a:t>15-10-2024</a:t>
            </a:fld>
            <a:endParaRPr lang="nl-NL"/>
          </a:p>
        </p:txBody>
      </p:sp>
      <p:sp>
        <p:nvSpPr>
          <p:cNvPr id="4" name="Tijdelijke aanduiding voor dia-afbeelding 3"/>
          <p:cNvSpPr>
            <a:spLocks noGrp="1" noRot="1" noChangeAspect="1"/>
          </p:cNvSpPr>
          <p:nvPr>
            <p:ph type="sldImg" idx="2"/>
          </p:nvPr>
        </p:nvSpPr>
        <p:spPr>
          <a:xfrm>
            <a:off x="379413" y="685800"/>
            <a:ext cx="6099175"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12ECD43-08E5-4945-BC4F-4857758E978F}" type="slidenum">
              <a:rPr lang="nl-NL" smtClean="0"/>
              <a:t>‹#›</a:t>
            </a:fld>
            <a:endParaRPr lang="nl-NL"/>
          </a:p>
        </p:txBody>
      </p:sp>
    </p:spTree>
    <p:extLst>
      <p:ext uri="{BB962C8B-B14F-4D97-AF65-F5344CB8AC3E}">
        <p14:creationId xmlns:p14="http://schemas.microsoft.com/office/powerpoint/2010/main" val="25635155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www.student.universiteitleiden.nl/en/your-study-programme/contact-and-advice/study-adviser-or-coordinator?cf=governance-and-global-affairs" TargetMode="External"/><Relationship Id="rId2" Type="http://schemas.openxmlformats.org/officeDocument/2006/relationships/slide" Target="../slides/slide5.xml"/><Relationship Id="rId1" Type="http://schemas.openxmlformats.org/officeDocument/2006/relationships/notesMaster" Target="../notesMasters/notesMaster1.xml"/><Relationship Id="rId6" Type="http://schemas.openxmlformats.org/officeDocument/2006/relationships/hyperlink" Target="https://www.student.universiteitleiden.nl/en/support-and-well-being/dignity-respect--integrity/diversity-and-inclusion?cf=governance-and-global-affairs" TargetMode="External"/><Relationship Id="rId5" Type="http://schemas.openxmlformats.org/officeDocument/2006/relationships/hyperlink" Target="https://www.student.universiteitleiden.nl/en/support-and-well-being/dignity-respect--integrity/concerning-or-threatening-behaviour?cf=governance-and-global-affairs" TargetMode="External"/><Relationship Id="rId4" Type="http://schemas.openxmlformats.org/officeDocument/2006/relationships/hyperlink" Target="https://www.student.universiteitleiden.nl/en/support-and-well-being/dignity-respect--integrity/unacceptable-behaviour?cf=governance-and-global-affairs"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L" dirty="0"/>
              <a:t>As the new academic year</a:t>
            </a:r>
            <a:r>
              <a:rPr lang="en-NL" baseline="0" dirty="0"/>
              <a:t> starts, we would like to share and discuss issues which are important to keep in mind when it comes to discussing current events. As an academic community, we are committed to creating a space for differences in perspectives and engaged students and staff. To make this possible, it is important to keep in mind that we are an academic community, which is based on the principles of academic integrity, conduct, and professoionalism. We all share a responsibility in making this possible. </a:t>
            </a:r>
            <a:endParaRPr lang="en-NL" dirty="0"/>
          </a:p>
        </p:txBody>
      </p:sp>
      <p:sp>
        <p:nvSpPr>
          <p:cNvPr id="4" name="Slide Number Placeholder 3"/>
          <p:cNvSpPr>
            <a:spLocks noGrp="1"/>
          </p:cNvSpPr>
          <p:nvPr>
            <p:ph type="sldNum" sz="quarter" idx="5"/>
          </p:nvPr>
        </p:nvSpPr>
        <p:spPr/>
        <p:txBody>
          <a:bodyPr/>
          <a:lstStyle/>
          <a:p>
            <a:fld id="{812ECD43-08E5-4945-BC4F-4857758E978F}" type="slidenum">
              <a:rPr lang="nl-NL" smtClean="0"/>
              <a:t>1</a:t>
            </a:fld>
            <a:endParaRPr lang="nl-NL"/>
          </a:p>
        </p:txBody>
      </p:sp>
    </p:spTree>
    <p:extLst>
      <p:ext uri="{BB962C8B-B14F-4D97-AF65-F5344CB8AC3E}">
        <p14:creationId xmlns:p14="http://schemas.microsoft.com/office/powerpoint/2010/main" val="17496880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a:solidFill>
                  <a:schemeClr val="tx1"/>
                </a:solidFill>
                <a:effectLst/>
                <a:latin typeface="+mn-lt"/>
                <a:ea typeface="+mn-ea"/>
                <a:cs typeface="+mn-cs"/>
              </a:rPr>
              <a:t>Leiden University attaches great importance to academic freedom. Academic freedom ensures space for conducting research, reporting findings and developing teaching. There are a number of basic principles in place which guide research and teaching: honesty, scrupulousness, independence and responsibility. </a:t>
            </a:r>
          </a:p>
          <a:p>
            <a:endParaRPr lang="en-GB" sz="1200" b="0" i="0" kern="1200" dirty="0">
              <a:solidFill>
                <a:schemeClr val="tx1"/>
              </a:solidFill>
              <a:effectLst/>
              <a:latin typeface="+mn-lt"/>
              <a:ea typeface="+mn-ea"/>
              <a:cs typeface="+mn-cs"/>
            </a:endParaRPr>
          </a:p>
          <a:p>
            <a:r>
              <a:rPr lang="en-GB" sz="1200" b="0" i="0" kern="1200" dirty="0">
                <a:solidFill>
                  <a:schemeClr val="tx1"/>
                </a:solidFill>
                <a:effectLst/>
                <a:latin typeface="+mn-lt"/>
                <a:ea typeface="+mn-ea"/>
                <a:cs typeface="+mn-cs"/>
              </a:rPr>
              <a:t>Academic freedom is not about ‘anything goes’: the university is a professional setting, where we expect students and staff to engage in a discussion with arguments, supported by evidence (not unverifiable personal opinions). It is about being able to engage with different perspectives and further our understanding together. </a:t>
            </a:r>
          </a:p>
          <a:p>
            <a:endParaRPr lang="en-GB" sz="1200" b="0" i="0" kern="1200" dirty="0">
              <a:solidFill>
                <a:schemeClr val="tx1"/>
              </a:solidFill>
              <a:effectLst/>
              <a:latin typeface="+mn-lt"/>
              <a:ea typeface="+mn-ea"/>
              <a:cs typeface="+mn-cs"/>
            </a:endParaRPr>
          </a:p>
          <a:p>
            <a:r>
              <a:rPr lang="en-GB" sz="1200" b="0" i="0" kern="1200" dirty="0">
                <a:solidFill>
                  <a:schemeClr val="tx1"/>
                </a:solidFill>
                <a:effectLst/>
                <a:latin typeface="+mn-lt"/>
                <a:ea typeface="+mn-ea"/>
                <a:cs typeface="+mn-cs"/>
              </a:rPr>
              <a:t>The very value of academia is that we are curious, open to explore new perspectives, and thereby evolve our understanding. This means that knowing how to engage in a constructive fashion, and being open to learn from each other is a crucial foundation and skill we want to foster. Silencing and excluding other perspectives is inherently unacademic. </a:t>
            </a:r>
          </a:p>
          <a:p>
            <a:endParaRPr lang="en-GB" sz="1200" b="0" i="0" kern="1200" dirty="0">
              <a:solidFill>
                <a:schemeClr val="tx1"/>
              </a:solidFill>
              <a:effectLst/>
              <a:latin typeface="+mn-lt"/>
              <a:ea typeface="+mn-ea"/>
              <a:cs typeface="+mn-cs"/>
            </a:endParaRPr>
          </a:p>
          <a:p>
            <a:endParaRPr lang="en-GB" sz="1200" b="0" i="0" kern="1200" dirty="0">
              <a:solidFill>
                <a:schemeClr val="tx1"/>
              </a:solidFill>
              <a:effectLst/>
              <a:latin typeface="+mn-lt"/>
              <a:ea typeface="+mn-ea"/>
              <a:cs typeface="+mn-cs"/>
            </a:endParaRPr>
          </a:p>
          <a:p>
            <a:r>
              <a:rPr lang="en-GB" sz="1200" b="0" i="0" kern="1200" dirty="0">
                <a:solidFill>
                  <a:schemeClr val="tx1"/>
                </a:solidFill>
                <a:effectLst/>
                <a:latin typeface="+mn-lt"/>
                <a:ea typeface="+mn-ea"/>
                <a:cs typeface="+mn-cs"/>
              </a:rPr>
              <a:t>What are the limits?</a:t>
            </a:r>
          </a:p>
          <a:p>
            <a:r>
              <a:rPr lang="en-GB" sz="1200" b="0" i="0" kern="1200" dirty="0">
                <a:solidFill>
                  <a:schemeClr val="tx1"/>
                </a:solidFill>
                <a:effectLst/>
                <a:latin typeface="+mn-lt"/>
                <a:ea typeface="+mn-ea"/>
                <a:cs typeface="+mn-cs"/>
              </a:rPr>
              <a:t>Academic freedom also means we need to reflect on the implications of our perspectives and arguments. Academic research and debate should not lead to inequality, intolerance and discrimination. </a:t>
            </a:r>
          </a:p>
          <a:p>
            <a:endParaRPr lang="en-GB" sz="1200" b="0" i="0" kern="1200" dirty="0">
              <a:solidFill>
                <a:schemeClr val="tx1"/>
              </a:solidFill>
              <a:effectLst/>
              <a:latin typeface="+mn-lt"/>
              <a:ea typeface="+mn-ea"/>
              <a:cs typeface="+mn-cs"/>
            </a:endParaRPr>
          </a:p>
          <a:p>
            <a:r>
              <a:rPr lang="en-GB" sz="1200" b="0" i="0" kern="1200" dirty="0">
                <a:solidFill>
                  <a:schemeClr val="tx1"/>
                </a:solidFill>
                <a:effectLst/>
                <a:latin typeface="+mn-lt"/>
                <a:ea typeface="+mn-ea"/>
                <a:cs typeface="+mn-cs"/>
              </a:rPr>
              <a:t>Generally, gossip, bullying, discrimination, hate speech, exclusion and (sexually) inappropriate behaviour are not acceptable, either online or offline. Racism, homophobia, transphobia, ableism and sexism are all forms of transgressive behaviour. Exclusion and discrimination can take the form of intentional unequal treatment but can also be indirect. Prejudices can play out in everyday life, both online and offline. Comments, jokes and statements that reinforce prejudices and assumptions can have consequences for both you and others. </a:t>
            </a:r>
          </a:p>
          <a:p>
            <a:endParaRPr lang="en-GB" sz="1200" b="0" i="0" kern="1200" dirty="0">
              <a:solidFill>
                <a:schemeClr val="tx1"/>
              </a:solidFill>
              <a:effectLst/>
              <a:latin typeface="+mn-lt"/>
              <a:ea typeface="+mn-ea"/>
              <a:cs typeface="+mn-cs"/>
            </a:endParaRPr>
          </a:p>
          <a:p>
            <a:endParaRPr lang="en-NL" dirty="0"/>
          </a:p>
        </p:txBody>
      </p:sp>
      <p:sp>
        <p:nvSpPr>
          <p:cNvPr id="4" name="Slide Number Placeholder 3"/>
          <p:cNvSpPr>
            <a:spLocks noGrp="1"/>
          </p:cNvSpPr>
          <p:nvPr>
            <p:ph type="sldNum" sz="quarter" idx="5"/>
          </p:nvPr>
        </p:nvSpPr>
        <p:spPr/>
        <p:txBody>
          <a:bodyPr/>
          <a:lstStyle/>
          <a:p>
            <a:fld id="{812ECD43-08E5-4945-BC4F-4857758E978F}" type="slidenum">
              <a:rPr lang="nl-NL" smtClean="0"/>
              <a:t>2</a:t>
            </a:fld>
            <a:endParaRPr lang="nl-NL"/>
          </a:p>
        </p:txBody>
      </p:sp>
    </p:spTree>
    <p:extLst>
      <p:ext uri="{BB962C8B-B14F-4D97-AF65-F5344CB8AC3E}">
        <p14:creationId xmlns:p14="http://schemas.microsoft.com/office/powerpoint/2010/main" val="34052901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a:solidFill>
                  <a:schemeClr val="tx1"/>
                </a:solidFill>
                <a:effectLst/>
                <a:latin typeface="+mn-lt"/>
                <a:ea typeface="+mn-ea"/>
                <a:cs typeface="+mn-cs"/>
              </a:rPr>
              <a:t>Academic discussion is a competition of opinions; we are here to learn, explore and deepen our understanding together. A diversity of perspectives enriches our debate. Be curious, pose questions, and be open to difference in argumentation and standpoint. Assume good faith – while intentions don’t determine the effect, this is a place to learn to engage through openness rather than judgment. </a:t>
            </a:r>
          </a:p>
          <a:p>
            <a:endParaRPr lang="en-GB" sz="1200" b="0" i="0" kern="1200" dirty="0">
              <a:solidFill>
                <a:schemeClr val="tx1"/>
              </a:solidFill>
              <a:effectLst/>
              <a:latin typeface="+mn-lt"/>
              <a:ea typeface="+mn-ea"/>
              <a:cs typeface="+mn-cs"/>
            </a:endParaRPr>
          </a:p>
          <a:p>
            <a:r>
              <a:rPr lang="en-GB" sz="1200" b="0" i="0" kern="1200" dirty="0">
                <a:solidFill>
                  <a:schemeClr val="tx1"/>
                </a:solidFill>
                <a:effectLst/>
                <a:latin typeface="+mn-lt"/>
                <a:ea typeface="+mn-ea"/>
                <a:cs typeface="+mn-cs"/>
              </a:rPr>
              <a:t>Treating each other with respect means treating each other equally. Do not, through your behaviour or remarks, belittle people, treat them unfairly, or make jokes about them.</a:t>
            </a:r>
          </a:p>
          <a:p>
            <a:br>
              <a:rPr lang="en-GB" sz="1200" b="0" i="0" kern="1200" dirty="0">
                <a:solidFill>
                  <a:schemeClr val="tx1"/>
                </a:solidFill>
                <a:effectLst/>
                <a:latin typeface="+mn-lt"/>
                <a:ea typeface="+mn-ea"/>
                <a:cs typeface="+mn-cs"/>
              </a:rPr>
            </a:br>
            <a:r>
              <a:rPr lang="en-GB" sz="1200" b="0" i="0" kern="1200" dirty="0">
                <a:solidFill>
                  <a:schemeClr val="tx1"/>
                </a:solidFill>
                <a:effectLst/>
                <a:latin typeface="+mn-lt"/>
                <a:ea typeface="+mn-ea"/>
                <a:cs typeface="+mn-cs"/>
              </a:rPr>
              <a:t>What to do:</a:t>
            </a:r>
            <a:endParaRPr lang="en-GB" sz="1200" b="1" dirty="0">
              <a:ea typeface="+mn-lt"/>
              <a:cs typeface="+mn-lt"/>
            </a:endParaRPr>
          </a:p>
          <a:p>
            <a:endParaRPr lang="en-GB" sz="1200" b="1" dirty="0">
              <a:ea typeface="+mn-lt"/>
              <a:cs typeface="+mn-lt"/>
            </a:endParaRPr>
          </a:p>
          <a:p>
            <a:r>
              <a:rPr lang="en-GB" sz="1200" b="1" dirty="0">
                <a:ea typeface="+mn-lt"/>
                <a:cs typeface="+mn-lt"/>
              </a:rPr>
              <a:t>Let people speak for themselves and respect their feelings and experiences</a:t>
            </a:r>
            <a:r>
              <a:rPr lang="en-GB" sz="1200" dirty="0">
                <a:ea typeface="+mn-lt"/>
                <a:cs typeface="+mn-lt"/>
              </a:rPr>
              <a:t>.</a:t>
            </a:r>
            <a:r>
              <a:rPr lang="en-GB" sz="1200" dirty="0">
                <a:ea typeface="+mn-lt"/>
                <a:cs typeface="Calibri"/>
              </a:rPr>
              <a:t> (Don't: I don't think that you you should experience this as exclusion, because it was not on purpose. </a:t>
            </a:r>
            <a:r>
              <a:rPr lang="en-GB" sz="1200" dirty="0">
                <a:ea typeface="+mn-lt"/>
                <a:cs typeface="+mn-lt"/>
              </a:rPr>
              <a:t>Speak from your own experience, don’t speak for others or judge someone’s experiences. </a:t>
            </a:r>
            <a:r>
              <a:rPr lang="en-GB" sz="1200" dirty="0">
                <a:ea typeface="+mn-lt"/>
                <a:cs typeface="Calibri"/>
              </a:rPr>
              <a:t>Do: </a:t>
            </a:r>
            <a:r>
              <a:rPr lang="en-GB" sz="1200" dirty="0">
                <a:ea typeface="+mn-lt"/>
                <a:cs typeface="+mn-lt"/>
              </a:rPr>
              <a:t>Focus on listening and understanding why someone thinks, feels and experiences something a certain way. </a:t>
            </a:r>
          </a:p>
          <a:p>
            <a:endParaRPr lang="en-GB" sz="1200" dirty="0">
              <a:ea typeface="+mn-lt"/>
              <a:cs typeface="+mn-lt"/>
            </a:endParaRPr>
          </a:p>
          <a:p>
            <a:r>
              <a:rPr lang="en-GB" sz="1200" b="1" dirty="0">
                <a:ea typeface="+mn-lt"/>
                <a:cs typeface="+mn-lt"/>
              </a:rPr>
              <a:t>Choose language and questions which gives others the space to define themselves. Avoid language or questions which portrays someone as "different," smaller, weaker, or inferior</a:t>
            </a:r>
            <a:r>
              <a:rPr lang="en-GB" sz="1200" dirty="0">
                <a:ea typeface="+mn-lt"/>
                <a:cs typeface="+mn-lt"/>
              </a:rPr>
              <a:t> . (Don't: where do you come from? Do you need help because of your disability? Are you a man or a woman? Do: introduce yourself and an aspect that defines who you are first. Invite others to share with you what they want you to know about them. </a:t>
            </a:r>
          </a:p>
          <a:p>
            <a:endParaRPr lang="en-GB" sz="1200" dirty="0">
              <a:ea typeface="+mn-lt"/>
              <a:cs typeface="+mn-lt"/>
            </a:endParaRPr>
          </a:p>
          <a:p>
            <a:r>
              <a:rPr lang="en-GB" sz="1200" b="1" dirty="0">
                <a:ea typeface="+mn-lt"/>
                <a:cs typeface="+mn-lt"/>
              </a:rPr>
              <a:t>Ask people if there are terms or words that they prefer</a:t>
            </a:r>
            <a:r>
              <a:rPr lang="en-GB" sz="1200" dirty="0">
                <a:ea typeface="+mn-lt"/>
                <a:cs typeface="+mn-lt"/>
              </a:rPr>
              <a:t> when it comes to describing specific identities, experiences or groups. </a:t>
            </a:r>
          </a:p>
          <a:p>
            <a:endParaRPr lang="en-GB" sz="1200" dirty="0">
              <a:ea typeface="+mn-lt"/>
              <a:cs typeface="+mn-lt"/>
            </a:endParaRPr>
          </a:p>
          <a:p>
            <a:r>
              <a:rPr lang="en-GB" sz="1200" dirty="0">
                <a:ea typeface="+mn-lt"/>
                <a:cs typeface="+mn-lt"/>
              </a:rPr>
              <a:t>If you wish to take pictures or share information, including on social media, ask for permission. </a:t>
            </a:r>
          </a:p>
          <a:p>
            <a:endParaRPr lang="en-GB" sz="1200" dirty="0">
              <a:ea typeface="+mn-lt"/>
              <a:cs typeface="+mn-lt"/>
            </a:endParaRPr>
          </a:p>
          <a:p>
            <a:r>
              <a:rPr lang="en-GB" sz="1200" b="1" dirty="0">
                <a:ea typeface="+mn-lt"/>
                <a:cs typeface="+mn-lt"/>
              </a:rPr>
              <a:t>When things go wrong, adopt a learning attitude and apologize</a:t>
            </a:r>
            <a:r>
              <a:rPr lang="en-GB" sz="1200" dirty="0">
                <a:ea typeface="+mn-lt"/>
                <a:cs typeface="+mn-lt"/>
              </a:rPr>
              <a:t>. That is stronger than explaining why you did it, even if it was with good intentions.</a:t>
            </a:r>
          </a:p>
          <a:p>
            <a:endParaRPr lang="en-NL" dirty="0"/>
          </a:p>
        </p:txBody>
      </p:sp>
      <p:sp>
        <p:nvSpPr>
          <p:cNvPr id="4" name="Slide Number Placeholder 3"/>
          <p:cNvSpPr>
            <a:spLocks noGrp="1"/>
          </p:cNvSpPr>
          <p:nvPr>
            <p:ph type="sldNum" sz="quarter" idx="5"/>
          </p:nvPr>
        </p:nvSpPr>
        <p:spPr/>
        <p:txBody>
          <a:bodyPr/>
          <a:lstStyle/>
          <a:p>
            <a:fld id="{812ECD43-08E5-4945-BC4F-4857758E978F}" type="slidenum">
              <a:rPr lang="nl-NL" smtClean="0"/>
              <a:t>3</a:t>
            </a:fld>
            <a:endParaRPr lang="nl-NL"/>
          </a:p>
        </p:txBody>
      </p:sp>
    </p:spTree>
    <p:extLst>
      <p:ext uri="{BB962C8B-B14F-4D97-AF65-F5344CB8AC3E}">
        <p14:creationId xmlns:p14="http://schemas.microsoft.com/office/powerpoint/2010/main" val="32707973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sz="1200" dirty="0"/>
              <a:t>We </a:t>
            </a:r>
            <a:r>
              <a:rPr lang="nl-NL" sz="1200" dirty="0" err="1"/>
              <a:t>encourage</a:t>
            </a:r>
            <a:r>
              <a:rPr lang="nl-NL" sz="1200" dirty="0"/>
              <a:t> </a:t>
            </a:r>
            <a:r>
              <a:rPr lang="nl-NL" sz="1200" dirty="0" err="1"/>
              <a:t>students</a:t>
            </a:r>
            <a:r>
              <a:rPr lang="nl-NL" sz="1200" dirty="0"/>
              <a:t> </a:t>
            </a:r>
            <a:r>
              <a:rPr lang="nl-NL" sz="1200" dirty="0" err="1"/>
              <a:t>and</a:t>
            </a:r>
            <a:r>
              <a:rPr lang="nl-NL" sz="1200" dirty="0"/>
              <a:t> </a:t>
            </a:r>
            <a:r>
              <a:rPr lang="nl-NL" sz="1200" dirty="0" err="1"/>
              <a:t>staff</a:t>
            </a:r>
            <a:r>
              <a:rPr lang="nl-NL" sz="1200" dirty="0"/>
              <a:t> </a:t>
            </a:r>
            <a:r>
              <a:rPr lang="nl-NL" sz="1200" dirty="0" err="1"/>
              <a:t>to</a:t>
            </a:r>
            <a:r>
              <a:rPr lang="nl-NL" sz="1200" dirty="0"/>
              <a:t> </a:t>
            </a:r>
            <a:r>
              <a:rPr lang="nl-NL" sz="1200" dirty="0" err="1"/>
              <a:t>organize</a:t>
            </a:r>
            <a:r>
              <a:rPr lang="nl-NL" sz="1200" dirty="0"/>
              <a:t> events </a:t>
            </a:r>
            <a:r>
              <a:rPr lang="nl-NL" sz="1200" dirty="0" err="1"/>
              <a:t>and</a:t>
            </a:r>
            <a:r>
              <a:rPr lang="nl-NL" sz="1200" dirty="0"/>
              <a:t> </a:t>
            </a:r>
            <a:r>
              <a:rPr lang="nl-NL" sz="1200" dirty="0" err="1"/>
              <a:t>activities</a:t>
            </a:r>
            <a:r>
              <a:rPr lang="nl-NL" sz="1200" dirty="0"/>
              <a:t>. </a:t>
            </a:r>
            <a:r>
              <a:rPr lang="nl-NL" sz="1200" dirty="0" err="1"/>
              <a:t>Also</a:t>
            </a:r>
            <a:r>
              <a:rPr lang="nl-NL" sz="1200" dirty="0"/>
              <a:t> </a:t>
            </a:r>
            <a:r>
              <a:rPr lang="nl-NL" sz="1200" dirty="0" err="1"/>
              <a:t>here</a:t>
            </a:r>
            <a:r>
              <a:rPr lang="nl-NL" sz="1200" dirty="0"/>
              <a:t>, </a:t>
            </a:r>
            <a:r>
              <a:rPr lang="nl-NL" sz="1200" dirty="0" err="1"/>
              <a:t>academic</a:t>
            </a:r>
            <a:r>
              <a:rPr lang="nl-NL" sz="1200" dirty="0"/>
              <a:t> </a:t>
            </a:r>
            <a:r>
              <a:rPr lang="nl-NL" sz="1200" dirty="0" err="1"/>
              <a:t>integrity</a:t>
            </a:r>
            <a:r>
              <a:rPr lang="nl-NL" sz="1200" dirty="0"/>
              <a:t> </a:t>
            </a:r>
            <a:r>
              <a:rPr lang="nl-NL" sz="1200" dirty="0" err="1"/>
              <a:t>and</a:t>
            </a:r>
            <a:r>
              <a:rPr lang="nl-NL" sz="1200" dirty="0"/>
              <a:t> </a:t>
            </a:r>
            <a:r>
              <a:rPr lang="nl-NL" sz="1200" dirty="0" err="1"/>
              <a:t>our</a:t>
            </a:r>
            <a:r>
              <a:rPr lang="nl-NL" sz="1200" dirty="0"/>
              <a:t> code of </a:t>
            </a:r>
            <a:r>
              <a:rPr lang="nl-NL" sz="1200" dirty="0" err="1"/>
              <a:t>conduct</a:t>
            </a:r>
            <a:r>
              <a:rPr lang="nl-NL" sz="1200" dirty="0"/>
              <a:t> </a:t>
            </a:r>
            <a:r>
              <a:rPr lang="nl-NL" sz="1200" dirty="0" err="1"/>
              <a:t>apply</a:t>
            </a:r>
            <a:r>
              <a:rPr lang="nl-NL" sz="1200" dirty="0"/>
              <a:t>: </a:t>
            </a:r>
            <a:r>
              <a:rPr lang="nl-NL" sz="1200" dirty="0" err="1"/>
              <a:t>there</a:t>
            </a:r>
            <a:r>
              <a:rPr lang="nl-NL" sz="1200" dirty="0"/>
              <a:t> </a:t>
            </a:r>
            <a:r>
              <a:rPr lang="nl-NL" sz="1200" dirty="0" err="1"/>
              <a:t>can</a:t>
            </a:r>
            <a:r>
              <a:rPr lang="nl-NL" sz="1200" dirty="0"/>
              <a:t> </a:t>
            </a:r>
            <a:r>
              <a:rPr lang="nl-NL" sz="1200" dirty="0" err="1"/>
              <a:t>be</a:t>
            </a:r>
            <a:r>
              <a:rPr lang="nl-NL" sz="1200" dirty="0"/>
              <a:t> different </a:t>
            </a:r>
            <a:r>
              <a:rPr lang="nl-NL" sz="1200" dirty="0" err="1"/>
              <a:t>political</a:t>
            </a:r>
            <a:r>
              <a:rPr lang="nl-NL" sz="1200" dirty="0"/>
              <a:t> </a:t>
            </a:r>
            <a:r>
              <a:rPr lang="nl-NL" sz="1200" dirty="0" err="1"/>
              <a:t>perspectives</a:t>
            </a:r>
            <a:r>
              <a:rPr lang="nl-NL" sz="1200" dirty="0"/>
              <a:t>. </a:t>
            </a:r>
            <a:r>
              <a:rPr lang="nl-NL" sz="1200" dirty="0" err="1"/>
              <a:t>Our</a:t>
            </a:r>
            <a:r>
              <a:rPr lang="nl-NL" sz="1200" dirty="0"/>
              <a:t> goal is </a:t>
            </a:r>
            <a:r>
              <a:rPr lang="nl-NL" sz="1200" dirty="0" err="1"/>
              <a:t>academic</a:t>
            </a:r>
            <a:r>
              <a:rPr lang="nl-NL" sz="1200" dirty="0"/>
              <a:t> </a:t>
            </a:r>
            <a:r>
              <a:rPr lang="nl-NL" sz="1200" dirty="0" err="1"/>
              <a:t>dialogue</a:t>
            </a:r>
            <a:r>
              <a:rPr lang="nl-NL" sz="1200" dirty="0"/>
              <a:t>: </a:t>
            </a:r>
            <a:r>
              <a:rPr lang="nl-NL" sz="1200" dirty="0" err="1"/>
              <a:t>not</a:t>
            </a:r>
            <a:r>
              <a:rPr lang="nl-NL" sz="1200" dirty="0"/>
              <a:t> </a:t>
            </a:r>
            <a:r>
              <a:rPr lang="nl-NL" sz="1200" dirty="0" err="1"/>
              <a:t>eliminating</a:t>
            </a:r>
            <a:r>
              <a:rPr lang="nl-NL" sz="1200" dirty="0"/>
              <a:t> </a:t>
            </a:r>
            <a:r>
              <a:rPr lang="nl-NL" sz="1200" dirty="0" err="1"/>
              <a:t>difference</a:t>
            </a:r>
            <a:r>
              <a:rPr lang="nl-NL" sz="1200" dirty="0"/>
              <a:t> but </a:t>
            </a:r>
            <a:r>
              <a:rPr lang="nl-NL" sz="1200" dirty="0" err="1"/>
              <a:t>engaging</a:t>
            </a:r>
            <a:r>
              <a:rPr lang="nl-NL" sz="1200" dirty="0"/>
              <a:t> </a:t>
            </a:r>
            <a:r>
              <a:rPr lang="nl-NL" sz="1200" dirty="0" err="1"/>
              <a:t>with</a:t>
            </a:r>
            <a:r>
              <a:rPr lang="nl-NL" sz="1200" dirty="0"/>
              <a:t> </a:t>
            </a:r>
            <a:r>
              <a:rPr lang="nl-NL" sz="1200" dirty="0" err="1"/>
              <a:t>difference</a:t>
            </a:r>
            <a:r>
              <a:rPr lang="nl-NL" sz="1200" dirty="0"/>
              <a:t>. </a:t>
            </a:r>
            <a:r>
              <a:rPr lang="nl-NL" sz="1200" dirty="0" err="1"/>
              <a:t>Distinquish</a:t>
            </a:r>
            <a:r>
              <a:rPr lang="nl-NL" sz="1200" dirty="0"/>
              <a:t> </a:t>
            </a:r>
            <a:r>
              <a:rPr lang="nl-NL" sz="1200" dirty="0" err="1"/>
              <a:t>between</a:t>
            </a:r>
            <a:r>
              <a:rPr lang="nl-NL" sz="1200" dirty="0"/>
              <a:t> </a:t>
            </a:r>
            <a:r>
              <a:rPr lang="nl-NL" sz="1200" dirty="0" err="1"/>
              <a:t>being</a:t>
            </a:r>
            <a:r>
              <a:rPr lang="nl-NL" sz="1200" dirty="0"/>
              <a:t> </a:t>
            </a:r>
            <a:r>
              <a:rPr lang="nl-NL" sz="1200" dirty="0" err="1"/>
              <a:t>critical</a:t>
            </a:r>
            <a:r>
              <a:rPr lang="nl-NL" sz="1200" dirty="0"/>
              <a:t> in </a:t>
            </a:r>
            <a:r>
              <a:rPr lang="nl-NL" sz="1200" dirty="0" err="1"/>
              <a:t>asking</a:t>
            </a:r>
            <a:r>
              <a:rPr lang="nl-NL" sz="1200" dirty="0"/>
              <a:t> </a:t>
            </a:r>
            <a:r>
              <a:rPr lang="nl-NL" sz="1200" dirty="0" err="1"/>
              <a:t>sharp</a:t>
            </a:r>
            <a:r>
              <a:rPr lang="nl-NL" sz="1200" dirty="0"/>
              <a:t> </a:t>
            </a:r>
            <a:r>
              <a:rPr lang="nl-NL" sz="1200" dirty="0" err="1"/>
              <a:t>questions</a:t>
            </a:r>
            <a:r>
              <a:rPr lang="nl-NL" sz="1200" dirty="0"/>
              <a:t> </a:t>
            </a:r>
            <a:r>
              <a:rPr lang="nl-NL" sz="1200" dirty="0" err="1"/>
              <a:t>and</a:t>
            </a:r>
            <a:r>
              <a:rPr lang="nl-NL" sz="1200" dirty="0"/>
              <a:t> </a:t>
            </a:r>
            <a:r>
              <a:rPr lang="nl-NL" sz="1200" dirty="0" err="1"/>
              <a:t>being</a:t>
            </a:r>
            <a:r>
              <a:rPr lang="nl-NL" sz="1200" dirty="0"/>
              <a:t> </a:t>
            </a:r>
            <a:r>
              <a:rPr lang="nl-NL" sz="1200" dirty="0" err="1"/>
              <a:t>judgmental</a:t>
            </a:r>
            <a:r>
              <a:rPr lang="nl-NL" sz="1200" dirty="0"/>
              <a:t>. </a:t>
            </a:r>
          </a:p>
          <a:p>
            <a:endParaRPr lang="en-NL" dirty="0"/>
          </a:p>
          <a:p>
            <a:r>
              <a:rPr lang="en-GB" dirty="0"/>
              <a:t>Academic freedom is a core value for Leiden University, and we believe creating space for different perspectives and opinions is a fundamental principle. However, we realise that at present there may be questions about organising protests on our campus. In short, there is a need for clarity.  The attached list of rules on protests at Leiden University is in accordance with the UNL (Universities</a:t>
            </a:r>
            <a:r>
              <a:rPr lang="en-GB" baseline="0" dirty="0"/>
              <a:t> of the Netherlands association) </a:t>
            </a:r>
            <a:r>
              <a:rPr lang="en-GB" dirty="0"/>
              <a:t>guidelines and is essentially an abridged version of the university’s existing house rules. We hope this will make it clear to our university community what is (and is not) permitted regarding protests on our campus. </a:t>
            </a: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nl-NL" sz="1200" dirty="0"/>
              <a:t>As </a:t>
            </a:r>
            <a:r>
              <a:rPr lang="nl-NL" sz="1200" dirty="0" err="1"/>
              <a:t>an</a:t>
            </a:r>
            <a:r>
              <a:rPr lang="nl-NL" sz="1200" dirty="0"/>
              <a:t> </a:t>
            </a:r>
            <a:r>
              <a:rPr lang="nl-NL" sz="1200" dirty="0" err="1"/>
              <a:t>institution</a:t>
            </a:r>
            <a:r>
              <a:rPr lang="nl-NL" sz="1200" dirty="0"/>
              <a:t>, we </a:t>
            </a:r>
            <a:r>
              <a:rPr lang="nl-NL" sz="1200" dirty="0" err="1"/>
              <a:t>acknowledge</a:t>
            </a:r>
            <a:r>
              <a:rPr lang="nl-NL" sz="1200" dirty="0"/>
              <a:t> </a:t>
            </a:r>
            <a:r>
              <a:rPr lang="nl-NL" sz="1200" dirty="0" err="1"/>
              <a:t>the</a:t>
            </a:r>
            <a:r>
              <a:rPr lang="nl-NL" sz="1200" dirty="0"/>
              <a:t> right </a:t>
            </a:r>
            <a:r>
              <a:rPr lang="nl-NL" sz="1200" dirty="0" err="1"/>
              <a:t>to</a:t>
            </a:r>
            <a:r>
              <a:rPr lang="nl-NL" sz="1200" dirty="0"/>
              <a:t> protest, as </a:t>
            </a:r>
            <a:r>
              <a:rPr lang="nl-NL" sz="1200" dirty="0" err="1"/>
              <a:t>it</a:t>
            </a:r>
            <a:r>
              <a:rPr lang="nl-NL" sz="1200" dirty="0"/>
              <a:t> is a </a:t>
            </a:r>
            <a:r>
              <a:rPr lang="nl-NL" sz="1200" dirty="0" err="1"/>
              <a:t>constitutional</a:t>
            </a:r>
            <a:r>
              <a:rPr lang="nl-NL" sz="1200" dirty="0"/>
              <a:t> right in </a:t>
            </a:r>
            <a:r>
              <a:rPr lang="nl-NL" sz="1200" dirty="0" err="1"/>
              <a:t>the</a:t>
            </a:r>
            <a:r>
              <a:rPr lang="nl-NL" sz="1200" dirty="0"/>
              <a:t> Netherlands. </a:t>
            </a:r>
            <a:r>
              <a:rPr lang="nl-NL" sz="1200" dirty="0" err="1"/>
              <a:t>Protests</a:t>
            </a:r>
            <a:r>
              <a:rPr lang="nl-NL" sz="1200" dirty="0"/>
              <a:t> </a:t>
            </a:r>
            <a:r>
              <a:rPr lang="nl-NL" sz="1200" dirty="0" err="1"/>
              <a:t>however</a:t>
            </a:r>
            <a:r>
              <a:rPr lang="nl-NL" sz="1200" dirty="0"/>
              <a:t> </a:t>
            </a:r>
            <a:r>
              <a:rPr lang="nl-NL" sz="1200" dirty="0" err="1"/>
              <a:t>also</a:t>
            </a:r>
            <a:r>
              <a:rPr lang="nl-NL" sz="1200" dirty="0"/>
              <a:t> </a:t>
            </a:r>
            <a:r>
              <a:rPr lang="nl-NL" sz="1200" dirty="0" err="1"/>
              <a:t>need</a:t>
            </a:r>
            <a:r>
              <a:rPr lang="nl-NL" sz="1200" dirty="0"/>
              <a:t> </a:t>
            </a:r>
            <a:r>
              <a:rPr lang="nl-NL" sz="1200" dirty="0" err="1"/>
              <a:t>to</a:t>
            </a:r>
            <a:r>
              <a:rPr lang="nl-NL" sz="1200" dirty="0"/>
              <a:t> </a:t>
            </a:r>
            <a:r>
              <a:rPr lang="nl-NL" sz="1200" dirty="0" err="1"/>
              <a:t>be</a:t>
            </a:r>
            <a:r>
              <a:rPr lang="nl-NL" sz="1200" dirty="0"/>
              <a:t> </a:t>
            </a:r>
            <a:r>
              <a:rPr lang="nl-NL" sz="1200" dirty="0" err="1"/>
              <a:t>engaged</a:t>
            </a:r>
            <a:r>
              <a:rPr lang="nl-NL" sz="1200" dirty="0"/>
              <a:t> in </a:t>
            </a:r>
            <a:r>
              <a:rPr lang="nl-NL" sz="1200" dirty="0" err="1"/>
              <a:t>with</a:t>
            </a:r>
            <a:r>
              <a:rPr lang="nl-NL" sz="1200" dirty="0"/>
              <a:t> care, as </a:t>
            </a:r>
            <a:r>
              <a:rPr lang="nl-NL" sz="1200" dirty="0" err="1"/>
              <a:t>it</a:t>
            </a:r>
            <a:r>
              <a:rPr lang="nl-NL" sz="1200" dirty="0"/>
              <a:t> </a:t>
            </a:r>
            <a:r>
              <a:rPr lang="nl-NL" sz="1200" dirty="0" err="1"/>
              <a:t>should</a:t>
            </a:r>
            <a:r>
              <a:rPr lang="nl-NL" sz="1200" dirty="0"/>
              <a:t> </a:t>
            </a:r>
            <a:r>
              <a:rPr lang="nl-NL" sz="1200" dirty="0" err="1"/>
              <a:t>not</a:t>
            </a:r>
            <a:r>
              <a:rPr lang="nl-NL" sz="1200" dirty="0"/>
              <a:t> lead </a:t>
            </a:r>
            <a:r>
              <a:rPr lang="nl-NL" sz="1200" dirty="0" err="1"/>
              <a:t>to</a:t>
            </a:r>
            <a:r>
              <a:rPr lang="nl-NL" sz="1200" dirty="0"/>
              <a:t> </a:t>
            </a:r>
            <a:r>
              <a:rPr lang="nl-NL" sz="1200" dirty="0" err="1"/>
              <a:t>limiting</a:t>
            </a:r>
            <a:r>
              <a:rPr lang="nl-NL" sz="1200" dirty="0"/>
              <a:t> </a:t>
            </a:r>
            <a:r>
              <a:rPr lang="nl-NL" sz="1200" dirty="0" err="1"/>
              <a:t>the</a:t>
            </a:r>
            <a:r>
              <a:rPr lang="nl-NL" sz="1200" dirty="0"/>
              <a:t> </a:t>
            </a:r>
            <a:r>
              <a:rPr lang="nl-NL" sz="1200" dirty="0" err="1"/>
              <a:t>academic</a:t>
            </a:r>
            <a:r>
              <a:rPr lang="nl-NL" sz="1200" dirty="0"/>
              <a:t> </a:t>
            </a:r>
            <a:r>
              <a:rPr lang="nl-NL" sz="1200" dirty="0" err="1"/>
              <a:t>freedom</a:t>
            </a:r>
            <a:r>
              <a:rPr lang="nl-NL" sz="1200" dirty="0"/>
              <a:t> of </a:t>
            </a:r>
            <a:r>
              <a:rPr lang="nl-NL" sz="1200" dirty="0" err="1"/>
              <a:t>staff</a:t>
            </a:r>
            <a:r>
              <a:rPr lang="nl-NL" sz="1200" dirty="0"/>
              <a:t> or </a:t>
            </a:r>
            <a:r>
              <a:rPr lang="nl-NL" sz="1200" dirty="0" err="1"/>
              <a:t>students</a:t>
            </a:r>
            <a:r>
              <a:rPr lang="nl-NL" sz="1200" dirty="0"/>
              <a:t> </a:t>
            </a:r>
            <a:r>
              <a:rPr lang="nl-NL" sz="1200" dirty="0" err="1"/>
              <a:t>within</a:t>
            </a:r>
            <a:r>
              <a:rPr lang="nl-NL" sz="1200" dirty="0"/>
              <a:t> </a:t>
            </a:r>
            <a:r>
              <a:rPr lang="nl-NL" sz="1200" dirty="0" err="1"/>
              <a:t>our</a:t>
            </a:r>
            <a:r>
              <a:rPr lang="nl-NL" sz="1200" dirty="0"/>
              <a:t> </a:t>
            </a:r>
            <a:r>
              <a:rPr lang="nl-NL" sz="1200" dirty="0" err="1"/>
              <a:t>institution</a:t>
            </a:r>
            <a:r>
              <a:rPr lang="nl-NL" sz="1200" dirty="0"/>
              <a:t> </a:t>
            </a:r>
            <a:r>
              <a:rPr lang="nl-NL" sz="1200" dirty="0" err="1"/>
              <a:t>by</a:t>
            </a:r>
            <a:r>
              <a:rPr lang="nl-NL" sz="1200" dirty="0"/>
              <a:t> presenting a </a:t>
            </a:r>
            <a:r>
              <a:rPr lang="nl-NL" sz="1200" dirty="0" err="1"/>
              <a:t>specific</a:t>
            </a:r>
            <a:r>
              <a:rPr lang="nl-NL" sz="1200" dirty="0"/>
              <a:t> </a:t>
            </a:r>
            <a:r>
              <a:rPr lang="nl-NL" sz="1200" dirty="0" err="1"/>
              <a:t>political</a:t>
            </a:r>
            <a:r>
              <a:rPr lang="nl-NL" sz="1200" dirty="0"/>
              <a:t> </a:t>
            </a:r>
            <a:r>
              <a:rPr lang="nl-NL" sz="1200" dirty="0" err="1"/>
              <a:t>perspective</a:t>
            </a:r>
            <a:r>
              <a:rPr lang="nl-NL" sz="1200" dirty="0"/>
              <a:t> as </a:t>
            </a:r>
            <a:r>
              <a:rPr lang="nl-NL" sz="1200" dirty="0" err="1"/>
              <a:t>the</a:t>
            </a:r>
            <a:r>
              <a:rPr lang="nl-NL" sz="1200" dirty="0"/>
              <a:t> most </a:t>
            </a:r>
            <a:r>
              <a:rPr lang="nl-NL" sz="1200" dirty="0" err="1"/>
              <a:t>valid</a:t>
            </a:r>
            <a:r>
              <a:rPr lang="nl-NL" sz="1200" dirty="0"/>
              <a:t> </a:t>
            </a:r>
            <a:r>
              <a:rPr lang="nl-NL" sz="1200" dirty="0" err="1"/>
              <a:t>perspective</a:t>
            </a:r>
            <a:r>
              <a:rPr lang="nl-NL" sz="1200" dirty="0"/>
              <a:t>. </a:t>
            </a:r>
            <a:r>
              <a:rPr lang="nl-NL" sz="1200" dirty="0" err="1"/>
              <a:t>There</a:t>
            </a:r>
            <a:r>
              <a:rPr lang="nl-NL" sz="1200" dirty="0"/>
              <a:t> is a time, </a:t>
            </a:r>
            <a:r>
              <a:rPr lang="nl-NL" sz="1200" dirty="0" err="1"/>
              <a:t>place</a:t>
            </a:r>
            <a:r>
              <a:rPr lang="nl-NL" sz="1200" dirty="0"/>
              <a:t> </a:t>
            </a:r>
            <a:r>
              <a:rPr lang="nl-NL" sz="1200" dirty="0" err="1"/>
              <a:t>and</a:t>
            </a:r>
            <a:r>
              <a:rPr lang="nl-NL" sz="1200" dirty="0"/>
              <a:t> </a:t>
            </a:r>
            <a:r>
              <a:rPr lang="nl-NL" sz="1200" dirty="0" err="1"/>
              <a:t>manner</a:t>
            </a:r>
            <a:r>
              <a:rPr lang="nl-NL" sz="1200" dirty="0"/>
              <a:t> </a:t>
            </a:r>
            <a:r>
              <a:rPr lang="nl-NL" sz="1200" dirty="0" err="1"/>
              <a:t>to</a:t>
            </a:r>
            <a:r>
              <a:rPr lang="nl-NL" sz="1200" dirty="0"/>
              <a:t> protest </a:t>
            </a:r>
            <a:r>
              <a:rPr lang="nl-NL" sz="1200" dirty="0" err="1"/>
              <a:t>that</a:t>
            </a:r>
            <a:r>
              <a:rPr lang="nl-NL" sz="1200" dirty="0"/>
              <a:t> </a:t>
            </a:r>
            <a:r>
              <a:rPr lang="nl-NL" sz="1200" dirty="0" err="1"/>
              <a:t>provides</a:t>
            </a:r>
            <a:r>
              <a:rPr lang="nl-NL" sz="1200" dirty="0"/>
              <a:t> </a:t>
            </a:r>
            <a:r>
              <a:rPr lang="nl-NL" sz="1200" dirty="0" err="1"/>
              <a:t>space</a:t>
            </a:r>
            <a:r>
              <a:rPr lang="nl-NL" sz="1200" dirty="0"/>
              <a:t> </a:t>
            </a:r>
            <a:r>
              <a:rPr lang="nl-NL" sz="1200" dirty="0" err="1"/>
              <a:t>for</a:t>
            </a:r>
            <a:r>
              <a:rPr lang="nl-NL" sz="1200" dirty="0"/>
              <a:t> </a:t>
            </a:r>
            <a:r>
              <a:rPr lang="nl-NL" sz="1200" dirty="0" err="1"/>
              <a:t>the</a:t>
            </a:r>
            <a:r>
              <a:rPr lang="nl-NL" sz="1200" dirty="0"/>
              <a:t> </a:t>
            </a:r>
            <a:r>
              <a:rPr lang="nl-NL" sz="1200" dirty="0" err="1"/>
              <a:t>expression</a:t>
            </a:r>
            <a:r>
              <a:rPr lang="nl-NL" sz="1200" dirty="0"/>
              <a:t> of </a:t>
            </a:r>
            <a:r>
              <a:rPr lang="nl-NL" sz="1200" dirty="0" err="1"/>
              <a:t>specific</a:t>
            </a:r>
            <a:r>
              <a:rPr lang="nl-NL" sz="1200" dirty="0"/>
              <a:t> </a:t>
            </a:r>
            <a:r>
              <a:rPr lang="nl-NL" sz="1200" dirty="0" err="1"/>
              <a:t>perspectives</a:t>
            </a:r>
            <a:r>
              <a:rPr lang="nl-NL" sz="1200" dirty="0"/>
              <a:t> </a:t>
            </a:r>
            <a:r>
              <a:rPr lang="nl-NL" sz="1200" dirty="0" err="1"/>
              <a:t>which</a:t>
            </a:r>
            <a:r>
              <a:rPr lang="nl-NL" sz="1200" dirty="0"/>
              <a:t> </a:t>
            </a:r>
            <a:r>
              <a:rPr lang="nl-NL" sz="1200" dirty="0" err="1"/>
              <a:t>maintains</a:t>
            </a:r>
            <a:r>
              <a:rPr lang="nl-NL" sz="1200" dirty="0"/>
              <a:t> a </a:t>
            </a:r>
            <a:r>
              <a:rPr lang="nl-NL" sz="1200" dirty="0" err="1"/>
              <a:t>space</a:t>
            </a:r>
            <a:r>
              <a:rPr lang="nl-NL" sz="1200" dirty="0"/>
              <a:t> of </a:t>
            </a:r>
            <a:r>
              <a:rPr lang="nl-NL" sz="1200" dirty="0" err="1"/>
              <a:t>coexistence</a:t>
            </a:r>
            <a:r>
              <a:rPr lang="nl-NL" sz="1200" dirty="0"/>
              <a:t> </a:t>
            </a:r>
            <a:r>
              <a:rPr lang="nl-NL" sz="1200" dirty="0" err="1"/>
              <a:t>and</a:t>
            </a:r>
            <a:r>
              <a:rPr lang="nl-NL" sz="1200" dirty="0"/>
              <a:t> does </a:t>
            </a:r>
            <a:r>
              <a:rPr lang="nl-NL" sz="1200" dirty="0" err="1"/>
              <a:t>not</a:t>
            </a:r>
            <a:r>
              <a:rPr lang="nl-NL" sz="1200" dirty="0"/>
              <a:t> </a:t>
            </a:r>
            <a:r>
              <a:rPr lang="nl-NL" sz="1200" dirty="0" err="1"/>
              <a:t>silence</a:t>
            </a:r>
            <a:r>
              <a:rPr lang="nl-NL" sz="1200" dirty="0"/>
              <a:t>, </a:t>
            </a:r>
            <a:r>
              <a:rPr lang="nl-NL" sz="1200" dirty="0" err="1"/>
              <a:t>threaten</a:t>
            </a:r>
            <a:r>
              <a:rPr lang="nl-NL" sz="1200" dirty="0"/>
              <a:t> or </a:t>
            </a:r>
            <a:r>
              <a:rPr lang="nl-NL" sz="1200" dirty="0" err="1"/>
              <a:t>exclude</a:t>
            </a:r>
            <a:r>
              <a:rPr lang="nl-NL" sz="1200" dirty="0"/>
              <a:t> </a:t>
            </a:r>
            <a:r>
              <a:rPr lang="nl-NL" sz="1200" dirty="0" err="1"/>
              <a:t>other</a:t>
            </a:r>
            <a:r>
              <a:rPr lang="nl-NL" sz="1200" dirty="0"/>
              <a:t> </a:t>
            </a:r>
            <a:r>
              <a:rPr lang="nl-NL" sz="1200" dirty="0" err="1"/>
              <a:t>perspectives</a:t>
            </a:r>
            <a:r>
              <a:rPr lang="nl-NL" sz="1200"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nl-NL"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nl-NL" sz="1200" dirty="0" err="1"/>
              <a:t>If</a:t>
            </a:r>
            <a:r>
              <a:rPr lang="nl-NL" sz="1200" dirty="0"/>
              <a:t> planning a protest, make </a:t>
            </a:r>
            <a:r>
              <a:rPr lang="nl-NL" sz="1200" dirty="0" err="1"/>
              <a:t>sure</a:t>
            </a:r>
            <a:r>
              <a:rPr lang="nl-NL" sz="1200" dirty="0"/>
              <a:t> </a:t>
            </a:r>
            <a:r>
              <a:rPr lang="nl-NL" sz="1200" dirty="0" err="1"/>
              <a:t>to</a:t>
            </a:r>
            <a:r>
              <a:rPr lang="nl-NL" sz="1200" dirty="0"/>
              <a:t> consult </a:t>
            </a:r>
            <a:r>
              <a:rPr lang="nl-NL" sz="1200" dirty="0" err="1"/>
              <a:t>the</a:t>
            </a:r>
            <a:r>
              <a:rPr lang="nl-NL" sz="1200" dirty="0"/>
              <a:t> </a:t>
            </a:r>
            <a:r>
              <a:rPr lang="nl-NL" sz="1200" dirty="0" err="1"/>
              <a:t>regulations</a:t>
            </a:r>
            <a:r>
              <a:rPr lang="nl-NL" sz="1200" dirty="0"/>
              <a:t>, </a:t>
            </a:r>
            <a:r>
              <a:rPr lang="nl-NL" sz="1200" dirty="0" err="1"/>
              <a:t>which</a:t>
            </a:r>
            <a:r>
              <a:rPr lang="nl-NL" sz="1200" dirty="0"/>
              <a:t> are </a:t>
            </a:r>
            <a:r>
              <a:rPr lang="nl-NL" sz="1200" dirty="0" err="1"/>
              <a:t>there</a:t>
            </a:r>
            <a:r>
              <a:rPr lang="nl-NL" sz="1200" dirty="0"/>
              <a:t> </a:t>
            </a:r>
            <a:r>
              <a:rPr lang="nl-NL" sz="1200" dirty="0" err="1"/>
              <a:t>to</a:t>
            </a:r>
            <a:r>
              <a:rPr lang="nl-NL" sz="1200" dirty="0"/>
              <a:t> </a:t>
            </a:r>
            <a:r>
              <a:rPr lang="nl-NL" sz="1200" dirty="0" err="1"/>
              <a:t>ensure</a:t>
            </a:r>
            <a:r>
              <a:rPr lang="nl-NL" sz="1200" dirty="0"/>
              <a:t> </a:t>
            </a:r>
            <a:r>
              <a:rPr lang="nl-NL" sz="1200" dirty="0" err="1"/>
              <a:t>protests</a:t>
            </a:r>
            <a:r>
              <a:rPr lang="nl-NL" sz="1200" dirty="0"/>
              <a:t> </a:t>
            </a:r>
            <a:r>
              <a:rPr lang="nl-NL" sz="1200" dirty="0" err="1"/>
              <a:t>can</a:t>
            </a:r>
            <a:r>
              <a:rPr lang="nl-NL" sz="1200" dirty="0"/>
              <a:t> take </a:t>
            </a:r>
            <a:r>
              <a:rPr lang="nl-NL" sz="1200" dirty="0" err="1"/>
              <a:t>place</a:t>
            </a:r>
            <a:r>
              <a:rPr lang="nl-NL" sz="1200" dirty="0"/>
              <a:t> </a:t>
            </a:r>
            <a:r>
              <a:rPr lang="nl-NL" sz="1200" dirty="0" err="1"/>
              <a:t>peacefully</a:t>
            </a:r>
            <a:r>
              <a:rPr lang="nl-NL" sz="1200" dirty="0"/>
              <a:t> </a:t>
            </a:r>
            <a:r>
              <a:rPr lang="nl-NL" sz="1200" dirty="0" err="1"/>
              <a:t>and</a:t>
            </a:r>
            <a:r>
              <a:rPr lang="nl-NL" sz="1200" dirty="0"/>
              <a:t> in </a:t>
            </a:r>
            <a:r>
              <a:rPr lang="nl-NL" sz="1200" dirty="0" err="1"/>
              <a:t>accordance</a:t>
            </a:r>
            <a:r>
              <a:rPr lang="nl-NL" sz="1200" dirty="0"/>
              <a:t> </a:t>
            </a:r>
            <a:r>
              <a:rPr lang="nl-NL" sz="1200" dirty="0" err="1"/>
              <a:t>with</a:t>
            </a:r>
            <a:r>
              <a:rPr lang="nl-NL" sz="1200" dirty="0"/>
              <a:t> </a:t>
            </a:r>
            <a:r>
              <a:rPr lang="nl-NL" sz="1200" dirty="0" err="1"/>
              <a:t>our</a:t>
            </a:r>
            <a:r>
              <a:rPr lang="nl-NL" sz="1200" dirty="0"/>
              <a:t> shared </a:t>
            </a:r>
            <a:r>
              <a:rPr lang="nl-NL" sz="1200" dirty="0" err="1"/>
              <a:t>values</a:t>
            </a:r>
            <a:r>
              <a:rPr lang="nl-NL" sz="1200" dirty="0"/>
              <a:t>. </a:t>
            </a:r>
            <a:r>
              <a:rPr lang="nl-NL" sz="1200" dirty="0" err="1"/>
              <a:t>There</a:t>
            </a:r>
            <a:r>
              <a:rPr lang="nl-NL" sz="1200" dirty="0"/>
              <a:t> are, </a:t>
            </a:r>
            <a:r>
              <a:rPr lang="nl-NL" sz="1200" dirty="0" err="1"/>
              <a:t>for</a:t>
            </a:r>
            <a:r>
              <a:rPr lang="nl-NL" sz="1200" dirty="0"/>
              <a:t> </a:t>
            </a:r>
            <a:r>
              <a:rPr lang="nl-NL" sz="1200" dirty="0" err="1"/>
              <a:t>example</a:t>
            </a:r>
            <a:r>
              <a:rPr lang="nl-NL" sz="1200" dirty="0"/>
              <a:t>, </a:t>
            </a:r>
            <a:r>
              <a:rPr lang="nl-NL" sz="1200" dirty="0" err="1"/>
              <a:t>specific</a:t>
            </a:r>
            <a:r>
              <a:rPr lang="nl-NL" sz="1200" dirty="0"/>
              <a:t> issues </a:t>
            </a:r>
            <a:r>
              <a:rPr lang="nl-NL" sz="1200" dirty="0" err="1"/>
              <a:t>to</a:t>
            </a:r>
            <a:r>
              <a:rPr lang="nl-NL" sz="1200" dirty="0"/>
              <a:t> </a:t>
            </a:r>
            <a:r>
              <a:rPr lang="nl-NL" sz="1200" dirty="0" err="1"/>
              <a:t>know</a:t>
            </a:r>
            <a:r>
              <a:rPr lang="nl-NL" sz="1200" dirty="0"/>
              <a:t> </a:t>
            </a:r>
            <a:r>
              <a:rPr lang="nl-NL" sz="1200" dirty="0" err="1"/>
              <a:t>and</a:t>
            </a:r>
            <a:r>
              <a:rPr lang="nl-NL" sz="1200" dirty="0"/>
              <a:t> </a:t>
            </a:r>
            <a:r>
              <a:rPr lang="nl-NL" sz="1200" dirty="0" err="1"/>
              <a:t>avoid</a:t>
            </a:r>
            <a:r>
              <a:rPr lang="nl-NL" sz="1200" dirty="0"/>
              <a:t>: </a:t>
            </a:r>
            <a:r>
              <a:rPr lang="nl-NL" sz="1200" dirty="0" err="1"/>
              <a:t>don’t</a:t>
            </a:r>
            <a:r>
              <a:rPr lang="nl-NL" sz="1200" dirty="0"/>
              <a:t> block </a:t>
            </a:r>
            <a:r>
              <a:rPr lang="nl-NL" sz="1200" dirty="0" err="1"/>
              <a:t>exits</a:t>
            </a:r>
            <a:r>
              <a:rPr lang="nl-NL" sz="1200" dirty="0"/>
              <a:t>, make </a:t>
            </a:r>
            <a:r>
              <a:rPr lang="nl-NL" sz="1200" dirty="0" err="1"/>
              <a:t>sure</a:t>
            </a:r>
            <a:r>
              <a:rPr lang="nl-NL" sz="1200" dirty="0"/>
              <a:t> </a:t>
            </a:r>
            <a:r>
              <a:rPr lang="nl-NL" sz="1200" dirty="0" err="1"/>
              <a:t>that</a:t>
            </a:r>
            <a:r>
              <a:rPr lang="nl-NL" sz="1200" dirty="0"/>
              <a:t> no </a:t>
            </a:r>
            <a:r>
              <a:rPr lang="nl-NL" sz="1200" dirty="0" err="1"/>
              <a:t>dangerous</a:t>
            </a:r>
            <a:r>
              <a:rPr lang="nl-NL" sz="1200" dirty="0"/>
              <a:t> </a:t>
            </a:r>
            <a:r>
              <a:rPr lang="nl-NL" sz="1200" dirty="0" err="1"/>
              <a:t>situation</a:t>
            </a:r>
            <a:r>
              <a:rPr lang="nl-NL" sz="1200" dirty="0"/>
              <a:t> </a:t>
            </a:r>
            <a:r>
              <a:rPr lang="nl-NL" sz="1200" dirty="0" err="1"/>
              <a:t>develops</a:t>
            </a:r>
            <a:r>
              <a:rPr lang="nl-NL" sz="1200" dirty="0"/>
              <a:t> </a:t>
            </a:r>
            <a:r>
              <a:rPr lang="nl-NL" sz="1200" dirty="0" err="1"/>
              <a:t>because</a:t>
            </a:r>
            <a:r>
              <a:rPr lang="nl-NL" sz="1200" dirty="0"/>
              <a:t> of a large </a:t>
            </a:r>
            <a:r>
              <a:rPr lang="nl-NL" sz="1200" dirty="0" err="1"/>
              <a:t>gathering</a:t>
            </a:r>
            <a:r>
              <a:rPr lang="nl-NL" sz="1200" dirty="0"/>
              <a:t>.  Make </a:t>
            </a:r>
            <a:r>
              <a:rPr lang="nl-NL" sz="1200" dirty="0" err="1"/>
              <a:t>sure</a:t>
            </a:r>
            <a:r>
              <a:rPr lang="nl-NL" sz="1200" dirty="0"/>
              <a:t> </a:t>
            </a:r>
            <a:r>
              <a:rPr lang="nl-NL" sz="1200" dirty="0" err="1"/>
              <a:t>to</a:t>
            </a:r>
            <a:r>
              <a:rPr lang="nl-NL" sz="1200" dirty="0"/>
              <a:t> </a:t>
            </a:r>
            <a:r>
              <a:rPr lang="nl-NL" sz="1200" dirty="0" err="1"/>
              <a:t>announce</a:t>
            </a:r>
            <a:r>
              <a:rPr lang="nl-NL" sz="1200" dirty="0"/>
              <a:t> </a:t>
            </a:r>
            <a:r>
              <a:rPr lang="nl-NL" sz="1200" dirty="0" err="1"/>
              <a:t>them</a:t>
            </a:r>
            <a:r>
              <a:rPr lang="nl-NL" sz="1200" baseline="0" dirty="0"/>
              <a:t> </a:t>
            </a:r>
            <a:r>
              <a:rPr lang="nl-NL" sz="1200" baseline="0" dirty="0" err="1"/>
              <a:t>and</a:t>
            </a:r>
            <a:r>
              <a:rPr lang="nl-NL" sz="1200" baseline="0" dirty="0"/>
              <a:t> </a:t>
            </a:r>
            <a:r>
              <a:rPr lang="nl-NL" sz="1200" baseline="0" dirty="0" err="1"/>
              <a:t>recognize</a:t>
            </a:r>
            <a:r>
              <a:rPr lang="nl-NL" sz="1200" baseline="0" dirty="0"/>
              <a:t> </a:t>
            </a:r>
            <a:r>
              <a:rPr lang="nl-NL" sz="1200" baseline="0" dirty="0" err="1"/>
              <a:t>that</a:t>
            </a:r>
            <a:r>
              <a:rPr lang="nl-NL" sz="1200" baseline="0" dirty="0"/>
              <a:t> </a:t>
            </a:r>
            <a:r>
              <a:rPr lang="nl-NL" sz="1200" baseline="0" dirty="0" err="1"/>
              <a:t>there</a:t>
            </a:r>
            <a:r>
              <a:rPr lang="nl-NL" sz="1200" baseline="0" dirty="0"/>
              <a:t> has </a:t>
            </a:r>
            <a:r>
              <a:rPr lang="nl-NL" sz="1200" baseline="0" dirty="0" err="1"/>
              <a:t>to</a:t>
            </a:r>
            <a:r>
              <a:rPr lang="nl-NL" sz="1200" baseline="0" dirty="0"/>
              <a:t> </a:t>
            </a:r>
            <a:r>
              <a:rPr lang="nl-NL" sz="1200" baseline="0" dirty="0" err="1"/>
              <a:t>be</a:t>
            </a:r>
            <a:r>
              <a:rPr lang="nl-NL" sz="1200" baseline="0" dirty="0"/>
              <a:t> a contact </a:t>
            </a:r>
            <a:r>
              <a:rPr lang="nl-NL" sz="1200" baseline="0" dirty="0" err="1"/>
              <a:t>and</a:t>
            </a:r>
            <a:r>
              <a:rPr lang="nl-NL" sz="1200" baseline="0" dirty="0"/>
              <a:t> </a:t>
            </a:r>
            <a:r>
              <a:rPr lang="nl-NL" sz="1200" baseline="0" dirty="0" err="1"/>
              <a:t>protesters</a:t>
            </a:r>
            <a:r>
              <a:rPr lang="nl-NL" sz="1200" baseline="0" dirty="0"/>
              <a:t> </a:t>
            </a:r>
            <a:r>
              <a:rPr lang="nl-NL" sz="1200" baseline="0" dirty="0" err="1"/>
              <a:t>may</a:t>
            </a:r>
            <a:r>
              <a:rPr lang="nl-NL" sz="1200" baseline="0" dirty="0"/>
              <a:t> </a:t>
            </a:r>
            <a:r>
              <a:rPr lang="nl-NL" sz="1200" baseline="0" dirty="0" err="1"/>
              <a:t>be</a:t>
            </a:r>
            <a:r>
              <a:rPr lang="nl-NL" sz="1200" baseline="0" dirty="0"/>
              <a:t> </a:t>
            </a:r>
            <a:r>
              <a:rPr lang="nl-NL" sz="1200" baseline="0" dirty="0" err="1"/>
              <a:t>asked</a:t>
            </a:r>
            <a:r>
              <a:rPr lang="nl-NL" sz="1200" baseline="0" dirty="0"/>
              <a:t> </a:t>
            </a:r>
            <a:r>
              <a:rPr lang="nl-NL" sz="1200" baseline="0" dirty="0" err="1"/>
              <a:t>to</a:t>
            </a:r>
            <a:r>
              <a:rPr lang="nl-NL" sz="1200" baseline="0" dirty="0"/>
              <a:t> </a:t>
            </a:r>
            <a:r>
              <a:rPr lang="nl-NL" sz="1200" baseline="0" dirty="0" err="1"/>
              <a:t>identify</a:t>
            </a:r>
            <a:r>
              <a:rPr lang="nl-NL" sz="1200" baseline="0" dirty="0"/>
              <a:t> </a:t>
            </a:r>
            <a:r>
              <a:rPr lang="nl-NL" sz="1200" baseline="0" dirty="0" err="1"/>
              <a:t>themselves</a:t>
            </a:r>
            <a:r>
              <a:rPr lang="nl-NL" sz="1200" baseline="0" dirty="0"/>
              <a:t>. </a:t>
            </a:r>
            <a:r>
              <a:rPr lang="nl-NL" sz="1200" baseline="0" dirty="0" err="1"/>
              <a:t>Protests</a:t>
            </a:r>
            <a:r>
              <a:rPr lang="nl-NL" sz="1200" baseline="0" dirty="0"/>
              <a:t> </a:t>
            </a:r>
            <a:r>
              <a:rPr lang="nl-NL" sz="1200" baseline="0" dirty="0" err="1"/>
              <a:t>should</a:t>
            </a:r>
            <a:r>
              <a:rPr lang="nl-NL" sz="1200" baseline="0" dirty="0"/>
              <a:t> </a:t>
            </a:r>
            <a:r>
              <a:rPr lang="nl-NL" sz="1200" baseline="0" dirty="0" err="1"/>
              <a:t>not</a:t>
            </a:r>
            <a:r>
              <a:rPr lang="nl-NL" sz="1200" baseline="0" dirty="0"/>
              <a:t> </a:t>
            </a:r>
            <a:r>
              <a:rPr lang="nl-NL" sz="1200" baseline="0" dirty="0" err="1"/>
              <a:t>disrupt</a:t>
            </a:r>
            <a:r>
              <a:rPr lang="nl-NL" sz="1200" baseline="0" dirty="0"/>
              <a:t> </a:t>
            </a:r>
            <a:r>
              <a:rPr lang="nl-NL" sz="1200" baseline="0" dirty="0" err="1"/>
              <a:t>our</a:t>
            </a:r>
            <a:r>
              <a:rPr lang="nl-NL" sz="1200" baseline="0" dirty="0"/>
              <a:t> </a:t>
            </a:r>
            <a:r>
              <a:rPr lang="nl-NL" sz="1200" baseline="0" dirty="0" err="1"/>
              <a:t>core</a:t>
            </a:r>
            <a:r>
              <a:rPr lang="nl-NL" sz="1200" baseline="0" dirty="0"/>
              <a:t> </a:t>
            </a:r>
            <a:r>
              <a:rPr lang="nl-NL" sz="1200" baseline="0" dirty="0" err="1"/>
              <a:t>functions</a:t>
            </a:r>
            <a:r>
              <a:rPr lang="nl-NL" sz="1200" baseline="0" dirty="0"/>
              <a:t>, </a:t>
            </a:r>
            <a:r>
              <a:rPr lang="nl-NL" sz="1200" baseline="0" dirty="0" err="1"/>
              <a:t>that</a:t>
            </a:r>
            <a:r>
              <a:rPr lang="nl-NL" sz="1200" baseline="0" dirty="0"/>
              <a:t> is teaching, research </a:t>
            </a:r>
            <a:r>
              <a:rPr lang="nl-NL" sz="1200" baseline="0" dirty="0" err="1"/>
              <a:t>and</a:t>
            </a:r>
            <a:r>
              <a:rPr lang="nl-NL" sz="1200" baseline="0" dirty="0"/>
              <a:t> operations, or </a:t>
            </a:r>
            <a:r>
              <a:rPr lang="nl-NL" sz="1200" baseline="0" dirty="0" err="1"/>
              <a:t>create</a:t>
            </a:r>
            <a:r>
              <a:rPr lang="nl-NL" sz="1200" baseline="0" dirty="0"/>
              <a:t> </a:t>
            </a:r>
            <a:r>
              <a:rPr lang="nl-NL" sz="1200" baseline="0" dirty="0" err="1"/>
              <a:t>dangerous</a:t>
            </a:r>
            <a:r>
              <a:rPr lang="nl-NL" sz="1200" baseline="0" dirty="0"/>
              <a:t> </a:t>
            </a:r>
            <a:r>
              <a:rPr lang="nl-NL" sz="1200" baseline="0" dirty="0" err="1"/>
              <a:t>conditions</a:t>
            </a:r>
            <a:r>
              <a:rPr lang="nl-NL" sz="1200" baseline="0" dirty="0"/>
              <a:t> </a:t>
            </a:r>
            <a:r>
              <a:rPr lang="nl-NL" sz="1200" baseline="0" dirty="0" err="1"/>
              <a:t>for</a:t>
            </a:r>
            <a:r>
              <a:rPr lang="nl-NL" sz="1200" baseline="0" dirty="0"/>
              <a:t> </a:t>
            </a:r>
            <a:r>
              <a:rPr lang="nl-NL" sz="1200" baseline="0" dirty="0" err="1"/>
              <a:t>those</a:t>
            </a:r>
            <a:r>
              <a:rPr lang="nl-NL" sz="1200" baseline="0" dirty="0"/>
              <a:t> in </a:t>
            </a:r>
            <a:r>
              <a:rPr lang="nl-NL" sz="1200" baseline="0" dirty="0" err="1"/>
              <a:t>the</a:t>
            </a:r>
            <a:r>
              <a:rPr lang="nl-NL" sz="1200" baseline="0" dirty="0"/>
              <a:t> building. The best is </a:t>
            </a:r>
            <a:r>
              <a:rPr lang="nl-NL" sz="1200" baseline="0" dirty="0" err="1"/>
              <a:t>to</a:t>
            </a:r>
            <a:r>
              <a:rPr lang="nl-NL" sz="1200" baseline="0" dirty="0"/>
              <a:t> </a:t>
            </a:r>
            <a:r>
              <a:rPr lang="nl-NL" sz="1200" baseline="0" dirty="0" err="1"/>
              <a:t>notify</a:t>
            </a:r>
            <a:r>
              <a:rPr lang="nl-NL" sz="1200" baseline="0" dirty="0"/>
              <a:t> </a:t>
            </a:r>
            <a:r>
              <a:rPr lang="nl-NL" sz="1200" baseline="0" dirty="0" err="1"/>
              <a:t>the</a:t>
            </a:r>
            <a:r>
              <a:rPr lang="nl-NL" sz="1200" baseline="0" dirty="0"/>
              <a:t> </a:t>
            </a:r>
            <a:r>
              <a:rPr lang="nl-NL" sz="1200" baseline="0" dirty="0" err="1"/>
              <a:t>university</a:t>
            </a:r>
            <a:r>
              <a:rPr lang="nl-NL" sz="1200" baseline="0" dirty="0"/>
              <a:t> </a:t>
            </a:r>
            <a:r>
              <a:rPr lang="nl-NL" sz="1200" baseline="0" dirty="0" err="1"/>
              <a:t>and</a:t>
            </a:r>
            <a:r>
              <a:rPr lang="nl-NL" sz="1200" baseline="0" dirty="0"/>
              <a:t> </a:t>
            </a:r>
            <a:r>
              <a:rPr lang="nl-NL" sz="1200" baseline="0" dirty="0" err="1"/>
              <a:t>discuss</a:t>
            </a:r>
            <a:r>
              <a:rPr lang="nl-NL" sz="1200" baseline="0" dirty="0"/>
              <a:t> </a:t>
            </a:r>
            <a:r>
              <a:rPr lang="nl-NL" sz="1200" baseline="0" dirty="0" err="1"/>
              <a:t>the</a:t>
            </a:r>
            <a:r>
              <a:rPr lang="nl-NL" sz="1200" baseline="0" dirty="0"/>
              <a:t> approach, </a:t>
            </a:r>
            <a:r>
              <a:rPr lang="nl-NL" sz="1200" baseline="0" dirty="0" err="1"/>
              <a:t>and</a:t>
            </a:r>
            <a:r>
              <a:rPr lang="nl-NL" sz="1200" baseline="0" dirty="0"/>
              <a:t> </a:t>
            </a:r>
            <a:r>
              <a:rPr lang="nl-NL" sz="1200" baseline="0" dirty="0" err="1"/>
              <a:t>be</a:t>
            </a:r>
            <a:r>
              <a:rPr lang="nl-NL" sz="1200" baseline="0" dirty="0"/>
              <a:t> in close contact. </a:t>
            </a:r>
            <a:r>
              <a:rPr lang="nl-NL" sz="1200" baseline="0" dirty="0" err="1"/>
              <a:t>Also</a:t>
            </a:r>
            <a:r>
              <a:rPr lang="nl-NL" sz="1200" baseline="0" dirty="0"/>
              <a:t> </a:t>
            </a:r>
            <a:r>
              <a:rPr lang="nl-NL" sz="1200" baseline="0" dirty="0" err="1"/>
              <a:t>here</a:t>
            </a:r>
            <a:r>
              <a:rPr lang="nl-NL" sz="1200" baseline="0" dirty="0"/>
              <a:t>, </a:t>
            </a:r>
            <a:r>
              <a:rPr lang="nl-NL" sz="1200" baseline="0" dirty="0" err="1"/>
              <a:t>our</a:t>
            </a:r>
            <a:r>
              <a:rPr lang="nl-NL" sz="1200" baseline="0" dirty="0"/>
              <a:t> </a:t>
            </a:r>
            <a:r>
              <a:rPr lang="nl-NL" sz="1200" baseline="0" dirty="0" err="1"/>
              <a:t>rules</a:t>
            </a:r>
            <a:r>
              <a:rPr lang="nl-NL" sz="1200" baseline="0" dirty="0"/>
              <a:t> </a:t>
            </a:r>
            <a:r>
              <a:rPr lang="nl-NL" sz="1200" baseline="0" dirty="0" err="1"/>
              <a:t>about</a:t>
            </a:r>
            <a:r>
              <a:rPr lang="nl-NL" sz="1200" baseline="0" dirty="0"/>
              <a:t> </a:t>
            </a:r>
            <a:r>
              <a:rPr lang="nl-NL" sz="1200" baseline="0" dirty="0" err="1"/>
              <a:t>hate</a:t>
            </a:r>
            <a:r>
              <a:rPr lang="nl-NL" sz="1200" baseline="0" dirty="0"/>
              <a:t> speech, </a:t>
            </a:r>
            <a:r>
              <a:rPr lang="nl-NL" sz="1200" baseline="0" dirty="0" err="1"/>
              <a:t>inciting</a:t>
            </a:r>
            <a:r>
              <a:rPr lang="nl-NL" sz="1200" baseline="0" dirty="0"/>
              <a:t> </a:t>
            </a:r>
            <a:r>
              <a:rPr lang="nl-NL" sz="1200" baseline="0" dirty="0" err="1"/>
              <a:t>violence</a:t>
            </a:r>
            <a:r>
              <a:rPr lang="nl-NL" sz="1200" baseline="0" dirty="0"/>
              <a:t>, </a:t>
            </a:r>
            <a:r>
              <a:rPr lang="nl-NL" sz="1200" baseline="0" dirty="0" err="1"/>
              <a:t>and</a:t>
            </a:r>
            <a:r>
              <a:rPr lang="nl-NL" sz="1200" baseline="0" dirty="0"/>
              <a:t> </a:t>
            </a:r>
            <a:r>
              <a:rPr lang="nl-NL" sz="1200" baseline="0" dirty="0" err="1"/>
              <a:t>discrimination</a:t>
            </a:r>
            <a:r>
              <a:rPr lang="nl-NL" sz="1200" baseline="0" dirty="0"/>
              <a:t> </a:t>
            </a:r>
            <a:r>
              <a:rPr lang="nl-NL" sz="1200" baseline="0" dirty="0" err="1"/>
              <a:t>apply</a:t>
            </a:r>
            <a:r>
              <a:rPr lang="nl-NL" sz="1200" baseline="0" dirty="0"/>
              <a:t>. </a:t>
            </a:r>
            <a:endParaRPr lang="nl-NL" sz="1200" dirty="0"/>
          </a:p>
          <a:p>
            <a:endParaRPr lang="en-NL" dirty="0"/>
          </a:p>
        </p:txBody>
      </p:sp>
      <p:sp>
        <p:nvSpPr>
          <p:cNvPr id="4" name="Slide Number Placeholder 3"/>
          <p:cNvSpPr>
            <a:spLocks noGrp="1"/>
          </p:cNvSpPr>
          <p:nvPr>
            <p:ph type="sldNum" sz="quarter" idx="5"/>
          </p:nvPr>
        </p:nvSpPr>
        <p:spPr/>
        <p:txBody>
          <a:bodyPr/>
          <a:lstStyle/>
          <a:p>
            <a:fld id="{812ECD43-08E5-4945-BC4F-4857758E978F}" type="slidenum">
              <a:rPr lang="nl-NL" smtClean="0"/>
              <a:t>4</a:t>
            </a:fld>
            <a:endParaRPr lang="nl-NL"/>
          </a:p>
        </p:txBody>
      </p:sp>
    </p:spTree>
    <p:extLst>
      <p:ext uri="{BB962C8B-B14F-4D97-AF65-F5344CB8AC3E}">
        <p14:creationId xmlns:p14="http://schemas.microsoft.com/office/powerpoint/2010/main" val="34314779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5000"/>
              </a:lnSpc>
              <a:spcAft>
                <a:spcPts val="800"/>
              </a:spcAft>
            </a:pPr>
            <a:r>
              <a:rPr lang="en-NL" sz="1100" kern="100" dirty="0">
                <a:solidFill>
                  <a:srgbClr val="000000"/>
                </a:solidFill>
                <a:effectLst/>
                <a:latin typeface="Calibri" panose="020F0502020204030204" pitchFamily="34" charset="0"/>
                <a:ea typeface="Yu Gothic" panose="020B0400000000000000" pitchFamily="34" charset="-128"/>
                <a:cs typeface="Times New Roman" panose="02020603050405020304" pitchFamily="18" charset="0"/>
              </a:rPr>
              <a:t>It is very important to reach out whenever something does not sit well, big or small. There are many people who can help. </a:t>
            </a:r>
            <a:endParaRPr lang="en-NL" sz="1100" kern="100" dirty="0">
              <a:effectLst/>
              <a:latin typeface="Aptos" panose="020B0004020202020204" pitchFamily="34" charset="0"/>
              <a:ea typeface="Yu Gothic" panose="020B0400000000000000" pitchFamily="34" charset="-128"/>
              <a:cs typeface="Times New Roman" panose="02020603050405020304" pitchFamily="18" charset="0"/>
            </a:endParaRPr>
          </a:p>
          <a:p>
            <a:pPr>
              <a:lnSpc>
                <a:spcPct val="115000"/>
              </a:lnSpc>
              <a:spcAft>
                <a:spcPts val="800"/>
              </a:spcAft>
            </a:pPr>
            <a:r>
              <a:rPr lang="en-NL" sz="1100" kern="100" dirty="0">
                <a:solidFill>
                  <a:srgbClr val="000000"/>
                </a:solidFill>
                <a:effectLst/>
                <a:latin typeface="Calibri" panose="020F0502020204030204" pitchFamily="34" charset="0"/>
                <a:ea typeface="Yu Gothic" panose="020B0400000000000000" pitchFamily="34" charset="-128"/>
                <a:cs typeface="Times New Roman" panose="02020603050405020304" pitchFamily="18" charset="0"/>
              </a:rPr>
              <a:t>Administrator or Study Advisor</a:t>
            </a:r>
            <a:endParaRPr lang="en-NL" sz="1100" kern="100" dirty="0">
              <a:effectLst/>
              <a:latin typeface="Aptos" panose="020B0004020202020204" pitchFamily="34" charset="0"/>
              <a:ea typeface="Yu Gothic" panose="020B0400000000000000" pitchFamily="34" charset="-128"/>
              <a:cs typeface="Times New Roman" panose="02020603050405020304" pitchFamily="18" charset="0"/>
            </a:endParaRPr>
          </a:p>
          <a:p>
            <a:r>
              <a:rPr lang="en-NL" sz="1100" u="none" strike="noStrike" dirty="0">
                <a:solidFill>
                  <a:srgbClr val="000000"/>
                </a:solidFill>
                <a:effectLst/>
                <a:latin typeface="Calibri" panose="020F0502020204030204" pitchFamily="34" charset="0"/>
                <a:ea typeface="Times New Roman" panose="02020603050405020304" pitchFamily="18" charset="0"/>
                <a:hlinkClick r:id="rId3"/>
              </a:rPr>
              <a:t>Have you experienced something unpleasant in a WhatsApp group or other online learning environment? Discuss it with someone you trust. You can also contact the administrator of the environment or your study adviser.</a:t>
            </a:r>
            <a:endParaRPr lang="en-NL" sz="1100" u="none" strike="noStrike" dirty="0">
              <a:solidFill>
                <a:srgbClr val="000000"/>
              </a:solidFill>
              <a:latin typeface="Times New Roman" panose="02020603050405020304" pitchFamily="18" charset="0"/>
              <a:ea typeface="Times New Roman" panose="02020603050405020304" pitchFamily="18" charset="0"/>
            </a:endParaRPr>
          </a:p>
          <a:p>
            <a:endParaRPr lang="en-NL" sz="1100" kern="100" dirty="0">
              <a:effectLst/>
              <a:latin typeface="Aptos" panose="020B0004020202020204" pitchFamily="34" charset="0"/>
              <a:ea typeface="Yu Gothic" panose="020B0400000000000000" pitchFamily="34" charset="-128"/>
              <a:cs typeface="Times New Roman" panose="02020603050405020304" pitchFamily="18" charset="0"/>
            </a:endParaRPr>
          </a:p>
          <a:p>
            <a:pPr>
              <a:lnSpc>
                <a:spcPct val="115000"/>
              </a:lnSpc>
              <a:spcAft>
                <a:spcPts val="800"/>
              </a:spcAft>
            </a:pPr>
            <a:r>
              <a:rPr lang="en-NL" sz="1100" kern="100" dirty="0">
                <a:solidFill>
                  <a:srgbClr val="000000"/>
                </a:solidFill>
                <a:effectLst/>
                <a:latin typeface="Calibri" panose="020F0502020204030204" pitchFamily="34" charset="0"/>
                <a:ea typeface="Yu Gothic" panose="020B0400000000000000" pitchFamily="34" charset="-128"/>
                <a:cs typeface="Times New Roman" panose="02020603050405020304" pitchFamily="18" charset="0"/>
              </a:rPr>
              <a:t>Confidential Counsellor</a:t>
            </a:r>
            <a:endParaRPr lang="en-NL" sz="1100" kern="100" dirty="0">
              <a:effectLst/>
              <a:latin typeface="Aptos" panose="020B0004020202020204" pitchFamily="34" charset="0"/>
              <a:ea typeface="Yu Gothic" panose="020B0400000000000000" pitchFamily="34" charset="-128"/>
              <a:cs typeface="Times New Roman" panose="02020603050405020304" pitchFamily="18" charset="0"/>
            </a:endParaRPr>
          </a:p>
          <a:p>
            <a:r>
              <a:rPr lang="en-NL" sz="1100" u="none" strike="noStrike" dirty="0">
                <a:solidFill>
                  <a:srgbClr val="000000"/>
                </a:solidFill>
                <a:effectLst/>
                <a:latin typeface="Calibri" panose="020F0502020204030204" pitchFamily="34" charset="0"/>
                <a:ea typeface="Times New Roman" panose="02020603050405020304" pitchFamily="18" charset="0"/>
                <a:hlinkClick r:id="rId4"/>
              </a:rPr>
              <a:t>If you have experienced unacceptable behaviour such as (sexual) intimidation, bullying, aggression, violence or discrimination, you can contact the Confidential Counsellors for Unacceptable Behaviour. They can offer advice from a fully independent position, and everything you discuss will be treated with the utmost confidence.</a:t>
            </a:r>
            <a:endParaRPr lang="en-NL" sz="1100" dirty="0">
              <a:effectLst/>
              <a:latin typeface="Times New Roman" panose="02020603050405020304" pitchFamily="18" charset="0"/>
              <a:ea typeface="Times New Roman" panose="02020603050405020304" pitchFamily="18" charset="0"/>
            </a:endParaRPr>
          </a:p>
          <a:p>
            <a:pPr>
              <a:lnSpc>
                <a:spcPct val="115000"/>
              </a:lnSpc>
              <a:spcAft>
                <a:spcPts val="800"/>
              </a:spcAft>
            </a:pPr>
            <a:r>
              <a:rPr lang="en-NL" sz="1100" kern="100" dirty="0">
                <a:solidFill>
                  <a:srgbClr val="000000"/>
                </a:solidFill>
                <a:effectLst/>
                <a:latin typeface="Calibri" panose="020F0502020204030204" pitchFamily="34" charset="0"/>
                <a:ea typeface="Yu Gothic" panose="020B0400000000000000" pitchFamily="34" charset="-128"/>
                <a:cs typeface="Times New Roman" panose="02020603050405020304" pitchFamily="18" charset="0"/>
              </a:rPr>
              <a:t> </a:t>
            </a:r>
            <a:endParaRPr lang="en-NL" sz="1100" kern="100" dirty="0">
              <a:effectLst/>
              <a:latin typeface="Aptos" panose="020B0004020202020204" pitchFamily="34" charset="0"/>
              <a:ea typeface="Yu Gothic" panose="020B0400000000000000" pitchFamily="34" charset="-128"/>
              <a:cs typeface="Times New Roman" panose="02020603050405020304" pitchFamily="18" charset="0"/>
            </a:endParaRPr>
          </a:p>
          <a:p>
            <a:pPr>
              <a:lnSpc>
                <a:spcPct val="115000"/>
              </a:lnSpc>
              <a:spcAft>
                <a:spcPts val="800"/>
              </a:spcAft>
            </a:pPr>
            <a:r>
              <a:rPr lang="en-NL" sz="1100" kern="100" dirty="0">
                <a:solidFill>
                  <a:srgbClr val="000000"/>
                </a:solidFill>
                <a:effectLst/>
                <a:latin typeface="Calibri" panose="020F0502020204030204" pitchFamily="34" charset="0"/>
                <a:ea typeface="Yu Gothic" panose="020B0400000000000000" pitchFamily="34" charset="-128"/>
                <a:cs typeface="Times New Roman" panose="02020603050405020304" pitchFamily="18" charset="0"/>
              </a:rPr>
              <a:t>Advisory Team for Concerning or Threatening Behavior </a:t>
            </a:r>
            <a:endParaRPr lang="en-NL" sz="1100" kern="100" dirty="0">
              <a:effectLst/>
              <a:latin typeface="Aptos" panose="020B0004020202020204" pitchFamily="34" charset="0"/>
              <a:ea typeface="Yu Gothic" panose="020B0400000000000000" pitchFamily="34" charset="-128"/>
              <a:cs typeface="Times New Roman" panose="02020603050405020304" pitchFamily="18" charset="0"/>
            </a:endParaRPr>
          </a:p>
          <a:p>
            <a:r>
              <a:rPr lang="en-NL" sz="1100" u="none" strike="noStrike" dirty="0">
                <a:solidFill>
                  <a:srgbClr val="000000"/>
                </a:solidFill>
                <a:effectLst/>
                <a:latin typeface="Calibri" panose="020F0502020204030204" pitchFamily="34" charset="0"/>
                <a:ea typeface="Times New Roman" panose="02020603050405020304" pitchFamily="18" charset="0"/>
                <a:hlinkClick r:id="rId5"/>
              </a:rPr>
              <a:t>Have you been subjected to concerning or threatening behaviour? Are you worried that a fellow student might pose a danger to others? Or do you have concerns about abusive behaviour in the home? If so, you can turn to the Advisory Team for Concerning or Threatening Behaviour.</a:t>
            </a:r>
            <a:endParaRPr lang="en-NL" sz="1100" kern="100" dirty="0">
              <a:effectLst/>
              <a:latin typeface="Aptos" panose="020B0004020202020204" pitchFamily="34" charset="0"/>
              <a:ea typeface="Yu Gothic" panose="020B0400000000000000" pitchFamily="34" charset="-128"/>
              <a:cs typeface="Times New Roman" panose="02020603050405020304" pitchFamily="18" charset="0"/>
            </a:endParaRPr>
          </a:p>
          <a:p>
            <a:pPr>
              <a:lnSpc>
                <a:spcPct val="115000"/>
              </a:lnSpc>
              <a:spcAft>
                <a:spcPts val="800"/>
              </a:spcAft>
            </a:pPr>
            <a:r>
              <a:rPr lang="en-NL" sz="1100" kern="100" dirty="0">
                <a:solidFill>
                  <a:srgbClr val="000000"/>
                </a:solidFill>
                <a:effectLst/>
                <a:latin typeface="Calibri" panose="020F0502020204030204" pitchFamily="34" charset="0"/>
                <a:ea typeface="Yu Gothic" panose="020B0400000000000000" pitchFamily="34" charset="-128"/>
                <a:cs typeface="Times New Roman" panose="02020603050405020304" pitchFamily="18" charset="0"/>
              </a:rPr>
              <a:t>Diversity and Inclusion Expertise Office and D&amp;I networks</a:t>
            </a:r>
            <a:endParaRPr lang="en-NL" sz="1100" kern="100" dirty="0">
              <a:effectLst/>
              <a:latin typeface="Aptos" panose="020B0004020202020204" pitchFamily="34" charset="0"/>
              <a:ea typeface="Yu Gothic" panose="020B0400000000000000" pitchFamily="34" charset="-128"/>
              <a:cs typeface="Times New Roman" panose="02020603050405020304" pitchFamily="18" charset="0"/>
            </a:endParaRPr>
          </a:p>
          <a:p>
            <a:r>
              <a:rPr lang="en-NL" sz="1100" u="none" strike="noStrike" dirty="0">
                <a:solidFill>
                  <a:srgbClr val="000000"/>
                </a:solidFill>
                <a:effectLst/>
                <a:latin typeface="Calibri" panose="020F0502020204030204" pitchFamily="34" charset="0"/>
                <a:ea typeface="Times New Roman" panose="02020603050405020304" pitchFamily="18" charset="0"/>
                <a:hlinkClick r:id="rId6"/>
              </a:rPr>
              <a:t>Within the university, there are several student associations that provide a safe community for students of different backgrounds and identities. They work closely with the university's Diversity Officer. A number of networks also organise safe(r) space meetings in which you can discuss personal experiences. The Diversity Officer and the D&amp;I Expertise Centre are always on hand to advise on any questions related to diversity and inclusion.</a:t>
            </a:r>
            <a:endParaRPr lang="en-NL" sz="1100" dirty="0">
              <a:effectLst/>
              <a:latin typeface="Times New Roman" panose="02020603050405020304" pitchFamily="18" charset="0"/>
              <a:ea typeface="Times New Roman" panose="02020603050405020304" pitchFamily="18" charset="0"/>
            </a:endParaRPr>
          </a:p>
          <a:p>
            <a:pPr>
              <a:lnSpc>
                <a:spcPct val="115000"/>
              </a:lnSpc>
              <a:spcAft>
                <a:spcPts val="800"/>
              </a:spcAft>
            </a:pPr>
            <a:r>
              <a:rPr lang="en-NL" sz="1100" u="none" strike="noStrike" kern="100" dirty="0">
                <a:solidFill>
                  <a:srgbClr val="000000"/>
                </a:solidFill>
                <a:effectLst/>
                <a:latin typeface="Calibri" panose="020F0502020204030204" pitchFamily="34" charset="0"/>
                <a:ea typeface="Yu Gothic" panose="020B0400000000000000" pitchFamily="34" charset="-128"/>
                <a:cs typeface="Times New Roman" panose="02020603050405020304" pitchFamily="18" charset="0"/>
              </a:rPr>
              <a:t> </a:t>
            </a:r>
            <a:endParaRPr lang="en-NL" sz="1100" kern="100" dirty="0">
              <a:effectLst/>
              <a:latin typeface="Aptos" panose="020B0004020202020204" pitchFamily="34" charset="0"/>
              <a:ea typeface="Yu Gothic" panose="020B0400000000000000" pitchFamily="34" charset="-128"/>
              <a:cs typeface="Times New Roman" panose="02020603050405020304" pitchFamily="18" charset="0"/>
            </a:endParaRPr>
          </a:p>
          <a:p>
            <a:pPr>
              <a:lnSpc>
                <a:spcPct val="115000"/>
              </a:lnSpc>
              <a:spcAft>
                <a:spcPts val="800"/>
              </a:spcAft>
            </a:pPr>
            <a:r>
              <a:rPr lang="en-NL" sz="1100" u="none" strike="noStrike" kern="100" dirty="0">
                <a:solidFill>
                  <a:srgbClr val="000000"/>
                </a:solidFill>
                <a:effectLst/>
                <a:latin typeface="Calibri" panose="020F0502020204030204" pitchFamily="34" charset="0"/>
                <a:ea typeface="Yu Gothic" panose="020B0400000000000000" pitchFamily="34" charset="-128"/>
                <a:cs typeface="Times New Roman" panose="02020603050405020304" pitchFamily="18" charset="0"/>
              </a:rPr>
              <a:t> </a:t>
            </a:r>
            <a:endParaRPr lang="en-NL" sz="1100" kern="100" dirty="0">
              <a:effectLst/>
              <a:latin typeface="Aptos" panose="020B0004020202020204" pitchFamily="34" charset="0"/>
              <a:ea typeface="Yu Gothic" panose="020B0400000000000000" pitchFamily="34" charset="-128"/>
              <a:cs typeface="Times New Roman" panose="02020603050405020304" pitchFamily="18" charset="0"/>
            </a:endParaRPr>
          </a:p>
          <a:p>
            <a:endParaRPr lang="en-NL" sz="1100" dirty="0"/>
          </a:p>
        </p:txBody>
      </p:sp>
      <p:sp>
        <p:nvSpPr>
          <p:cNvPr id="4" name="Slide Number Placeholder 3"/>
          <p:cNvSpPr>
            <a:spLocks noGrp="1"/>
          </p:cNvSpPr>
          <p:nvPr>
            <p:ph type="sldNum" sz="quarter" idx="5"/>
          </p:nvPr>
        </p:nvSpPr>
        <p:spPr/>
        <p:txBody>
          <a:bodyPr/>
          <a:lstStyle/>
          <a:p>
            <a:fld id="{812ECD43-08E5-4945-BC4F-4857758E978F}" type="slidenum">
              <a:rPr lang="nl-NL" smtClean="0"/>
              <a:t>5</a:t>
            </a:fld>
            <a:endParaRPr lang="nl-NL"/>
          </a:p>
        </p:txBody>
      </p:sp>
    </p:spTree>
    <p:extLst>
      <p:ext uri="{BB962C8B-B14F-4D97-AF65-F5344CB8AC3E}">
        <p14:creationId xmlns:p14="http://schemas.microsoft.com/office/powerpoint/2010/main" val="376057533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emf"/><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 dia">
    <p:spTree>
      <p:nvGrpSpPr>
        <p:cNvPr id="1" name=""/>
        <p:cNvGrpSpPr/>
        <p:nvPr/>
      </p:nvGrpSpPr>
      <p:grpSpPr>
        <a:xfrm>
          <a:off x="0" y="0"/>
          <a:ext cx="0" cy="0"/>
          <a:chOff x="0" y="0"/>
          <a:chExt cx="0" cy="0"/>
        </a:xfrm>
      </p:grpSpPr>
      <p:sp>
        <p:nvSpPr>
          <p:cNvPr id="7" name="Tijdelijke aanduiding voor tekst 5"/>
          <p:cNvSpPr>
            <a:spLocks noGrp="1"/>
          </p:cNvSpPr>
          <p:nvPr>
            <p:ph type="body" sz="quarter" idx="13" hasCustomPrompt="1"/>
          </p:nvPr>
        </p:nvSpPr>
        <p:spPr>
          <a:xfrm>
            <a:off x="0" y="-1"/>
            <a:ext cx="12198349" cy="4521941"/>
          </a:xfrm>
          <a:solidFill>
            <a:srgbClr val="8592BC"/>
          </a:solidFill>
        </p:spPr>
        <p:txBody>
          <a:bodyPr>
            <a:normAutofit/>
          </a:bodyPr>
          <a:lstStyle>
            <a:lvl1pPr marL="0" indent="0">
              <a:buNone/>
              <a:defRPr sz="100">
                <a:solidFill>
                  <a:schemeClr val="bg2"/>
                </a:solidFill>
              </a:defRPr>
            </a:lvl1pPr>
          </a:lstStyle>
          <a:p>
            <a:pPr lvl="0"/>
            <a:r>
              <a:rPr lang="nl-NL" dirty="0"/>
              <a:t>..</a:t>
            </a:r>
          </a:p>
        </p:txBody>
      </p:sp>
      <p:sp>
        <p:nvSpPr>
          <p:cNvPr id="6" name="Tijdelijke aanduiding voor tekst 5"/>
          <p:cNvSpPr>
            <a:spLocks noGrp="1"/>
          </p:cNvSpPr>
          <p:nvPr>
            <p:ph type="body" sz="quarter" idx="12" hasCustomPrompt="1"/>
          </p:nvPr>
        </p:nvSpPr>
        <p:spPr>
          <a:xfrm>
            <a:off x="1" y="1"/>
            <a:ext cx="12198350" cy="3719335"/>
          </a:xfrm>
          <a:solidFill>
            <a:schemeClr val="bg2"/>
          </a:solidFill>
        </p:spPr>
        <p:txBody>
          <a:bodyPr>
            <a:normAutofit/>
          </a:bodyPr>
          <a:lstStyle>
            <a:lvl1pPr marL="0" indent="0">
              <a:buNone/>
              <a:defRPr sz="100">
                <a:solidFill>
                  <a:schemeClr val="bg2"/>
                </a:solidFill>
              </a:defRPr>
            </a:lvl1pPr>
          </a:lstStyle>
          <a:p>
            <a:pPr lvl="0"/>
            <a:r>
              <a:rPr lang="nl-NL" dirty="0"/>
              <a:t>..</a:t>
            </a:r>
          </a:p>
        </p:txBody>
      </p:sp>
      <p:pic>
        <p:nvPicPr>
          <p:cNvPr id="5" name="Picture 4">
            <a:extLst>
              <a:ext uri="{FF2B5EF4-FFF2-40B4-BE49-F238E27FC236}">
                <a16:creationId xmlns:a16="http://schemas.microsoft.com/office/drawing/2014/main" id="{7D042D72-5F3C-F8FD-639A-315A375BC869}"/>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6440" y="4546879"/>
            <a:ext cx="3406752" cy="1892640"/>
          </a:xfrm>
          <a:prstGeom prst="rect">
            <a:avLst/>
          </a:prstGeom>
        </p:spPr>
      </p:pic>
      <p:sp>
        <p:nvSpPr>
          <p:cNvPr id="2" name="Titel 1"/>
          <p:cNvSpPr>
            <a:spLocks noGrp="1"/>
          </p:cNvSpPr>
          <p:nvPr>
            <p:ph type="title" hasCustomPrompt="1"/>
          </p:nvPr>
        </p:nvSpPr>
        <p:spPr>
          <a:xfrm>
            <a:off x="1511300" y="1052736"/>
            <a:ext cx="10298858" cy="1656184"/>
          </a:xfrm>
        </p:spPr>
        <p:txBody>
          <a:bodyPr/>
          <a:lstStyle>
            <a:lvl1pPr algn="l">
              <a:defRPr sz="5400">
                <a:solidFill>
                  <a:schemeClr val="bg1"/>
                </a:solidFill>
              </a:defRPr>
            </a:lvl1pPr>
          </a:lstStyle>
          <a:p>
            <a:r>
              <a:rPr lang="nl-NL" dirty="0"/>
              <a:t>Titel van de presentatie</a:t>
            </a:r>
          </a:p>
        </p:txBody>
      </p:sp>
      <p:sp>
        <p:nvSpPr>
          <p:cNvPr id="20" name="Tijdelijke aanduiding voor tekst 19"/>
          <p:cNvSpPr>
            <a:spLocks noGrp="1"/>
          </p:cNvSpPr>
          <p:nvPr>
            <p:ph type="body" sz="quarter" idx="14" hasCustomPrompt="1"/>
          </p:nvPr>
        </p:nvSpPr>
        <p:spPr>
          <a:xfrm>
            <a:off x="1511300" y="3934610"/>
            <a:ext cx="5828311" cy="393700"/>
          </a:xfrm>
        </p:spPr>
        <p:txBody>
          <a:bodyPr anchor="ctr">
            <a:normAutofit/>
          </a:bodyPr>
          <a:lstStyle>
            <a:lvl1pPr marL="0" indent="0">
              <a:buNone/>
              <a:defRPr sz="2400">
                <a:solidFill>
                  <a:schemeClr val="bg1"/>
                </a:solidFill>
              </a:defRPr>
            </a:lvl1pPr>
          </a:lstStyle>
          <a:p>
            <a:pPr lvl="0"/>
            <a:r>
              <a:rPr lang="nl-NL" dirty="0"/>
              <a:t>Subtitel presentatie</a:t>
            </a:r>
          </a:p>
        </p:txBody>
      </p:sp>
      <p:sp>
        <p:nvSpPr>
          <p:cNvPr id="8" name="Tijdelijke aanduiding voor datum 3"/>
          <p:cNvSpPr>
            <a:spLocks noGrp="1"/>
          </p:cNvSpPr>
          <p:nvPr>
            <p:ph type="dt" sz="half" idx="2"/>
          </p:nvPr>
        </p:nvSpPr>
        <p:spPr>
          <a:xfrm>
            <a:off x="7467327" y="3934684"/>
            <a:ext cx="4326359" cy="394127"/>
          </a:xfrm>
          <a:prstGeom prst="rect">
            <a:avLst/>
          </a:prstGeom>
        </p:spPr>
        <p:txBody>
          <a:bodyPr vert="horz" lIns="0" tIns="0" rIns="0" bIns="0" rtlCol="0" anchor="ctr"/>
          <a:lstStyle>
            <a:lvl1pPr algn="r">
              <a:defRPr sz="2400">
                <a:solidFill>
                  <a:schemeClr val="bg1"/>
                </a:solidFill>
              </a:defRPr>
            </a:lvl1pPr>
          </a:lstStyle>
          <a:p>
            <a:endParaRPr lang="nl-NL" dirty="0"/>
          </a:p>
        </p:txBody>
      </p:sp>
      <p:pic>
        <p:nvPicPr>
          <p:cNvPr id="4" name="Afbeelding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512000" y="6543376"/>
            <a:ext cx="2846250" cy="270000"/>
          </a:xfrm>
          <a:prstGeom prst="rect">
            <a:avLst/>
          </a:prstGeom>
        </p:spPr>
      </p:pic>
    </p:spTree>
    <p:extLst>
      <p:ext uri="{BB962C8B-B14F-4D97-AF65-F5344CB8AC3E}">
        <p14:creationId xmlns:p14="http://schemas.microsoft.com/office/powerpoint/2010/main" val="1036379758"/>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par>
                                <p:cTn id="8" presetID="2" presetClass="entr" presetSubtype="1" decel="100000" fill="hold" grpId="0" nodeType="withEffect">
                                  <p:stCondLst>
                                    <p:cond delay="0"/>
                                  </p:stCondLst>
                                  <p:childTnLst>
                                    <p:set>
                                      <p:cBhvr>
                                        <p:cTn id="9" dur="1" fill="hold">
                                          <p:stCondLst>
                                            <p:cond delay="0"/>
                                          </p:stCondLst>
                                        </p:cTn>
                                        <p:tgtEl>
                                          <p:spTgt spid="7">
                                            <p:bg/>
                                          </p:spTgt>
                                        </p:tgtEl>
                                        <p:attrNameLst>
                                          <p:attrName>style.visibility</p:attrName>
                                        </p:attrNameLst>
                                      </p:cBhvr>
                                      <p:to>
                                        <p:strVal val="visible"/>
                                      </p:to>
                                    </p:set>
                                    <p:anim calcmode="lin" valueType="num">
                                      <p:cBhvr additive="base">
                                        <p:cTn id="10" dur="1000" fill="hold"/>
                                        <p:tgtEl>
                                          <p:spTgt spid="7">
                                            <p:bg/>
                                          </p:spTgt>
                                        </p:tgtEl>
                                        <p:attrNameLst>
                                          <p:attrName>ppt_x</p:attrName>
                                        </p:attrNameLst>
                                      </p:cBhvr>
                                      <p:tavLst>
                                        <p:tav tm="0">
                                          <p:val>
                                            <p:strVal val="#ppt_x"/>
                                          </p:val>
                                        </p:tav>
                                        <p:tav tm="100000">
                                          <p:val>
                                            <p:strVal val="#ppt_x"/>
                                          </p:val>
                                        </p:tav>
                                      </p:tavLst>
                                    </p:anim>
                                    <p:anim calcmode="lin" valueType="num">
                                      <p:cBhvr additive="base">
                                        <p:cTn id="11" dur="1000" fill="hold"/>
                                        <p:tgtEl>
                                          <p:spTgt spid="7">
                                            <p:bg/>
                                          </p:spTgt>
                                        </p:tgtEl>
                                        <p:attrNameLst>
                                          <p:attrName>ppt_y</p:attrName>
                                        </p:attrNameLst>
                                      </p:cBhvr>
                                      <p:tavLst>
                                        <p:tav tm="0">
                                          <p:val>
                                            <p:strVal val="0-#ppt_h/2"/>
                                          </p:val>
                                        </p:tav>
                                        <p:tav tm="100000">
                                          <p:val>
                                            <p:strVal val="#ppt_y"/>
                                          </p:val>
                                        </p:tav>
                                      </p:tavLst>
                                    </p:anim>
                                  </p:childTnLst>
                                </p:cTn>
                              </p:par>
                              <p:par>
                                <p:cTn id="12" presetID="2" presetClass="entr" presetSubtype="1" decel="100000" fill="hold" grpId="0" nodeType="withEffect">
                                  <p:stCondLst>
                                    <p:cond delay="0"/>
                                  </p:stCondLst>
                                  <p:childTnLst>
                                    <p:set>
                                      <p:cBhvr>
                                        <p:cTn id="13" dur="1" fill="hold">
                                          <p:stCondLst>
                                            <p:cond delay="0"/>
                                          </p:stCondLst>
                                        </p:cTn>
                                        <p:tgtEl>
                                          <p:spTgt spid="7">
                                            <p:txEl>
                                              <p:pRg st="0" end="0"/>
                                            </p:txEl>
                                          </p:spTgt>
                                        </p:tgtEl>
                                        <p:attrNameLst>
                                          <p:attrName>style.visibility</p:attrName>
                                        </p:attrNameLst>
                                      </p:cBhvr>
                                      <p:to>
                                        <p:strVal val="visible"/>
                                      </p:to>
                                    </p:set>
                                    <p:anim calcmode="lin" valueType="num">
                                      <p:cBhvr additive="base">
                                        <p:cTn id="14"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5" dur="1000" fill="hold"/>
                                        <p:tgtEl>
                                          <p:spTgt spid="7">
                                            <p:txEl>
                                              <p:pRg st="0" end="0"/>
                                            </p:txEl>
                                          </p:spTgt>
                                        </p:tgtEl>
                                        <p:attrNameLst>
                                          <p:attrName>ppt_y</p:attrName>
                                        </p:attrNameLst>
                                      </p:cBhvr>
                                      <p:tavLst>
                                        <p:tav tm="0">
                                          <p:val>
                                            <p:strVal val="0-#ppt_h/2"/>
                                          </p:val>
                                        </p:tav>
                                        <p:tav tm="100000">
                                          <p:val>
                                            <p:strVal val="#ppt_y"/>
                                          </p:val>
                                        </p:tav>
                                      </p:tavLst>
                                    </p:anim>
                                  </p:childTnLst>
                                </p:cTn>
                              </p:par>
                              <p:par>
                                <p:cTn id="16" presetID="2" presetClass="entr" presetSubtype="1" decel="100000" fill="hold" grpId="0" nodeType="withEffect">
                                  <p:stCondLst>
                                    <p:cond delay="250"/>
                                  </p:stCondLst>
                                  <p:childTnLst>
                                    <p:set>
                                      <p:cBhvr>
                                        <p:cTn id="17" dur="1" fill="hold">
                                          <p:stCondLst>
                                            <p:cond delay="0"/>
                                          </p:stCondLst>
                                        </p:cTn>
                                        <p:tgtEl>
                                          <p:spTgt spid="6">
                                            <p:bg/>
                                          </p:spTgt>
                                        </p:tgtEl>
                                        <p:attrNameLst>
                                          <p:attrName>style.visibility</p:attrName>
                                        </p:attrNameLst>
                                      </p:cBhvr>
                                      <p:to>
                                        <p:strVal val="visible"/>
                                      </p:to>
                                    </p:set>
                                    <p:anim calcmode="lin" valueType="num">
                                      <p:cBhvr additive="base">
                                        <p:cTn id="18" dur="1000" fill="hold"/>
                                        <p:tgtEl>
                                          <p:spTgt spid="6">
                                            <p:bg/>
                                          </p:spTgt>
                                        </p:tgtEl>
                                        <p:attrNameLst>
                                          <p:attrName>ppt_x</p:attrName>
                                        </p:attrNameLst>
                                      </p:cBhvr>
                                      <p:tavLst>
                                        <p:tav tm="0">
                                          <p:val>
                                            <p:strVal val="#ppt_x"/>
                                          </p:val>
                                        </p:tav>
                                        <p:tav tm="100000">
                                          <p:val>
                                            <p:strVal val="#ppt_x"/>
                                          </p:val>
                                        </p:tav>
                                      </p:tavLst>
                                    </p:anim>
                                    <p:anim calcmode="lin" valueType="num">
                                      <p:cBhvr additive="base">
                                        <p:cTn id="19" dur="1000" fill="hold"/>
                                        <p:tgtEl>
                                          <p:spTgt spid="6">
                                            <p:bg/>
                                          </p:spTgt>
                                        </p:tgtEl>
                                        <p:attrNameLst>
                                          <p:attrName>ppt_y</p:attrName>
                                        </p:attrNameLst>
                                      </p:cBhvr>
                                      <p:tavLst>
                                        <p:tav tm="0">
                                          <p:val>
                                            <p:strVal val="0-#ppt_h/2"/>
                                          </p:val>
                                        </p:tav>
                                        <p:tav tm="100000">
                                          <p:val>
                                            <p:strVal val="#ppt_y"/>
                                          </p:val>
                                        </p:tav>
                                      </p:tavLst>
                                    </p:anim>
                                  </p:childTnLst>
                                </p:cTn>
                              </p:par>
                              <p:par>
                                <p:cTn id="20" presetID="2" presetClass="entr" presetSubtype="1" decel="100000" fill="hold" grpId="0" nodeType="withEffect">
                                  <p:stCondLst>
                                    <p:cond delay="250"/>
                                  </p:stCondLst>
                                  <p:childTnLst>
                                    <p:set>
                                      <p:cBhvr>
                                        <p:cTn id="21" dur="1" fill="hold">
                                          <p:stCondLst>
                                            <p:cond delay="0"/>
                                          </p:stCondLst>
                                        </p:cTn>
                                        <p:tgtEl>
                                          <p:spTgt spid="6">
                                            <p:txEl>
                                              <p:pRg st="0" end="0"/>
                                            </p:txEl>
                                          </p:spTgt>
                                        </p:tgtEl>
                                        <p:attrNameLst>
                                          <p:attrName>style.visibility</p:attrName>
                                        </p:attrNameLst>
                                      </p:cBhvr>
                                      <p:to>
                                        <p:strVal val="visible"/>
                                      </p:to>
                                    </p:set>
                                    <p:anim calcmode="lin" valueType="num">
                                      <p:cBhvr additive="base">
                                        <p:cTn id="22"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3" dur="1000" fill="hold"/>
                                        <p:tgtEl>
                                          <p:spTgt spid="6">
                                            <p:txEl>
                                              <p:pRg st="0" end="0"/>
                                            </p:txEl>
                                          </p:spTgt>
                                        </p:tgtEl>
                                        <p:attrNameLst>
                                          <p:attrName>ppt_y</p:attrName>
                                        </p:attrNameLst>
                                      </p:cBhvr>
                                      <p:tavLst>
                                        <p:tav tm="0">
                                          <p:val>
                                            <p:strVal val="0-#ppt_h/2"/>
                                          </p:val>
                                        </p:tav>
                                        <p:tav tm="100000">
                                          <p:val>
                                            <p:strVal val="#ppt_y"/>
                                          </p:val>
                                        </p:tav>
                                      </p:tavLst>
                                    </p:anim>
                                  </p:childTnLst>
                                </p:cTn>
                              </p:par>
                              <p:par>
                                <p:cTn id="24" presetID="10" presetClass="entr" presetSubtype="0" fill="hold" grpId="0" nodeType="withEffect">
                                  <p:stCondLst>
                                    <p:cond delay="1000"/>
                                  </p:stCondLst>
                                  <p:childTnLst>
                                    <p:set>
                                      <p:cBhvr>
                                        <p:cTn id="25" dur="1" fill="hold">
                                          <p:stCondLst>
                                            <p:cond delay="0"/>
                                          </p:stCondLst>
                                        </p:cTn>
                                        <p:tgtEl>
                                          <p:spTgt spid="20">
                                            <p:txEl>
                                              <p:pRg st="0" end="0"/>
                                            </p:txEl>
                                          </p:spTgt>
                                        </p:tgtEl>
                                        <p:attrNameLst>
                                          <p:attrName>style.visibility</p:attrName>
                                        </p:attrNameLst>
                                      </p:cBhvr>
                                      <p:to>
                                        <p:strVal val="visible"/>
                                      </p:to>
                                    </p:set>
                                    <p:animEffect transition="in" filter="fade">
                                      <p:cBhvr>
                                        <p:cTn id="26" dur="750"/>
                                        <p:tgtEl>
                                          <p:spTgt spid="20">
                                            <p:txEl>
                                              <p:pRg st="0" end="0"/>
                                            </p:txEl>
                                          </p:spTgt>
                                        </p:tgtEl>
                                      </p:cBhvr>
                                    </p:animEffect>
                                  </p:childTnLst>
                                </p:cTn>
                              </p:par>
                              <p:par>
                                <p:cTn id="27" presetID="10" presetClass="entr" presetSubtype="0" fill="hold" grpId="0" nodeType="withEffect">
                                  <p:stCondLst>
                                    <p:cond delay="100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7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nimBg="1">
        <p:tmplLst>
          <p:tmpl>
            <p:tnLst>
              <p:par>
                <p:cTn presetID="2" presetClass="entr" presetSubtype="1" decel="100000" fill="hold" nodeType="withEffect">
                  <p:stCondLst>
                    <p:cond delay="0"/>
                  </p:stCondLst>
                  <p:childTnLst>
                    <p:set>
                      <p:cBhvr>
                        <p:cTn dur="1" fill="hold">
                          <p:stCondLst>
                            <p:cond delay="0"/>
                          </p:stCondLst>
                        </p:cTn>
                        <p:tgtEl>
                          <p:spTgt spid="7"/>
                        </p:tgtEl>
                        <p:attrNameLst>
                          <p:attrName>style.visibility</p:attrName>
                        </p:attrNameLst>
                      </p:cBhvr>
                      <p:to>
                        <p:strVal val="visible"/>
                      </p:to>
                    </p:set>
                    <p:anim calcmode="lin" valueType="num">
                      <p:cBhvr additive="base">
                        <p:cTn dur="1000" fill="hold"/>
                        <p:tgtEl>
                          <p:spTgt spid="7"/>
                        </p:tgtEl>
                        <p:attrNameLst>
                          <p:attrName>ppt_x</p:attrName>
                        </p:attrNameLst>
                      </p:cBhvr>
                      <p:tavLst>
                        <p:tav tm="0">
                          <p:val>
                            <p:strVal val="#ppt_x"/>
                          </p:val>
                        </p:tav>
                        <p:tav tm="100000">
                          <p:val>
                            <p:strVal val="#ppt_x"/>
                          </p:val>
                        </p:tav>
                      </p:tavLst>
                    </p:anim>
                    <p:anim calcmode="lin" valueType="num">
                      <p:cBhvr additive="base">
                        <p:cTn dur="1000" fill="hold"/>
                        <p:tgtEl>
                          <p:spTgt spid="7"/>
                        </p:tgtEl>
                        <p:attrNameLst>
                          <p:attrName>ppt_y</p:attrName>
                        </p:attrNameLst>
                      </p:cBhvr>
                      <p:tavLst>
                        <p:tav tm="0">
                          <p:val>
                            <p:strVal val="0-#ppt_h/2"/>
                          </p:val>
                        </p:tav>
                        <p:tav tm="100000">
                          <p:val>
                            <p:strVal val="#ppt_y"/>
                          </p:val>
                        </p:tav>
                      </p:tavLst>
                    </p:anim>
                  </p:childTnLst>
                </p:cTn>
              </p:par>
            </p:tnLst>
          </p:tmpl>
          <p:tmpl lvl="1">
            <p:tnLst>
              <p:par>
                <p:cTn presetID="2" presetClass="entr" presetSubtype="1" decel="100000" fill="hold" nodeType="withEffect">
                  <p:stCondLst>
                    <p:cond delay="0"/>
                  </p:stCondLst>
                  <p:childTnLst>
                    <p:set>
                      <p:cBhvr>
                        <p:cTn dur="1" fill="hold">
                          <p:stCondLst>
                            <p:cond delay="0"/>
                          </p:stCondLst>
                        </p:cTn>
                        <p:tgtEl>
                          <p:spTgt spid="7"/>
                        </p:tgtEl>
                        <p:attrNameLst>
                          <p:attrName>style.visibility</p:attrName>
                        </p:attrNameLst>
                      </p:cBhvr>
                      <p:to>
                        <p:strVal val="visible"/>
                      </p:to>
                    </p:set>
                    <p:anim calcmode="lin" valueType="num">
                      <p:cBhvr additive="base">
                        <p:cTn dur="1000" fill="hold"/>
                        <p:tgtEl>
                          <p:spTgt spid="7"/>
                        </p:tgtEl>
                        <p:attrNameLst>
                          <p:attrName>ppt_x</p:attrName>
                        </p:attrNameLst>
                      </p:cBhvr>
                      <p:tavLst>
                        <p:tav tm="0">
                          <p:val>
                            <p:strVal val="#ppt_x"/>
                          </p:val>
                        </p:tav>
                        <p:tav tm="100000">
                          <p:val>
                            <p:strVal val="#ppt_x"/>
                          </p:val>
                        </p:tav>
                      </p:tavLst>
                    </p:anim>
                    <p:anim calcmode="lin" valueType="num">
                      <p:cBhvr additive="base">
                        <p:cTn dur="1000" fill="hold"/>
                        <p:tgtEl>
                          <p:spTgt spid="7"/>
                        </p:tgtEl>
                        <p:attrNameLst>
                          <p:attrName>ppt_y</p:attrName>
                        </p:attrNameLst>
                      </p:cBhvr>
                      <p:tavLst>
                        <p:tav tm="0">
                          <p:val>
                            <p:strVal val="0-#ppt_h/2"/>
                          </p:val>
                        </p:tav>
                        <p:tav tm="100000">
                          <p:val>
                            <p:strVal val="#ppt_y"/>
                          </p:val>
                        </p:tav>
                      </p:tavLst>
                    </p:anim>
                  </p:childTnLst>
                </p:cTn>
              </p:par>
            </p:tnLst>
          </p:tmpl>
        </p:tmplLst>
      </p:bldP>
      <p:bldP spid="6" grpId="0" build="p" animBg="1">
        <p:tmplLst>
          <p:tmpl>
            <p:tnLst>
              <p:par>
                <p:cTn presetID="2" presetClass="entr" presetSubtype="1" decel="100000"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1000" fill="hold"/>
                        <p:tgtEl>
                          <p:spTgt spid="6"/>
                        </p:tgtEl>
                        <p:attrNameLst>
                          <p:attrName>ppt_x</p:attrName>
                        </p:attrNameLst>
                      </p:cBhvr>
                      <p:tavLst>
                        <p:tav tm="0">
                          <p:val>
                            <p:strVal val="#ppt_x"/>
                          </p:val>
                        </p:tav>
                        <p:tav tm="100000">
                          <p:val>
                            <p:strVal val="#ppt_x"/>
                          </p:val>
                        </p:tav>
                      </p:tavLst>
                    </p:anim>
                    <p:anim calcmode="lin" valueType="num">
                      <p:cBhvr additive="base">
                        <p:cTn dur="1000" fill="hold"/>
                        <p:tgtEl>
                          <p:spTgt spid="6"/>
                        </p:tgtEl>
                        <p:attrNameLst>
                          <p:attrName>ppt_y</p:attrName>
                        </p:attrNameLst>
                      </p:cBhvr>
                      <p:tavLst>
                        <p:tav tm="0">
                          <p:val>
                            <p:strVal val="0-#ppt_h/2"/>
                          </p:val>
                        </p:tav>
                        <p:tav tm="100000">
                          <p:val>
                            <p:strVal val="#ppt_y"/>
                          </p:val>
                        </p:tav>
                      </p:tavLst>
                    </p:anim>
                  </p:childTnLst>
                </p:cTn>
              </p:par>
            </p:tnLst>
          </p:tmpl>
          <p:tmpl lvl="1">
            <p:tnLst>
              <p:par>
                <p:cTn presetID="2" presetClass="entr" presetSubtype="1" decel="100000"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1000" fill="hold"/>
                        <p:tgtEl>
                          <p:spTgt spid="6"/>
                        </p:tgtEl>
                        <p:attrNameLst>
                          <p:attrName>ppt_x</p:attrName>
                        </p:attrNameLst>
                      </p:cBhvr>
                      <p:tavLst>
                        <p:tav tm="0">
                          <p:val>
                            <p:strVal val="#ppt_x"/>
                          </p:val>
                        </p:tav>
                        <p:tav tm="100000">
                          <p:val>
                            <p:strVal val="#ppt_x"/>
                          </p:val>
                        </p:tav>
                      </p:tavLst>
                    </p:anim>
                    <p:anim calcmode="lin" valueType="num">
                      <p:cBhvr additive="base">
                        <p:cTn dur="1000" fill="hold"/>
                        <p:tgtEl>
                          <p:spTgt spid="6"/>
                        </p:tgtEl>
                        <p:attrNameLst>
                          <p:attrName>ppt_y</p:attrName>
                        </p:attrNameLst>
                      </p:cBhvr>
                      <p:tavLst>
                        <p:tav tm="0">
                          <p:val>
                            <p:strVal val="0-#ppt_h/2"/>
                          </p:val>
                        </p:tav>
                        <p:tav tm="100000">
                          <p:val>
                            <p:strVal val="#ppt_y"/>
                          </p:val>
                        </p:tav>
                      </p:tavLst>
                    </p:anim>
                  </p:childTnLst>
                </p:cTn>
              </p:par>
            </p:tnLst>
          </p:tmpl>
        </p:tmplLst>
      </p:bldP>
      <p:bldP spid="2" grpId="0"/>
      <p:bldP spid="20" grpId="0" build="p">
        <p:tmplLst>
          <p:tmpl lvl="1">
            <p:tnLst>
              <p:par>
                <p:cTn presetID="10" presetClass="entr" presetSubtype="0" fill="hold" nodeType="withEffect">
                  <p:stCondLst>
                    <p:cond delay="1000"/>
                  </p:stCondLst>
                  <p:childTnLst>
                    <p:set>
                      <p:cBhvr>
                        <p:cTn dur="1" fill="hold">
                          <p:stCondLst>
                            <p:cond delay="0"/>
                          </p:stCondLst>
                        </p:cTn>
                        <p:tgtEl>
                          <p:spTgt spid="20"/>
                        </p:tgtEl>
                        <p:attrNameLst>
                          <p:attrName>style.visibility</p:attrName>
                        </p:attrNameLst>
                      </p:cBhvr>
                      <p:to>
                        <p:strVal val="visible"/>
                      </p:to>
                    </p:set>
                    <p:animEffect transition="in" filter="fade">
                      <p:cBhvr>
                        <p:cTn dur="750"/>
                        <p:tgtEl>
                          <p:spTgt spid="20"/>
                        </p:tgtEl>
                      </p:cBhvr>
                    </p:animEffect>
                  </p:childTnLst>
                </p:cTn>
              </p:par>
            </p:tnLst>
          </p:tmpl>
        </p:tmplLst>
      </p:bldP>
      <p:bldP spid="8" grpId="0"/>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Grafiek 100%">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nl-NL" dirty="0"/>
              <a:t>Titel</a:t>
            </a:r>
          </a:p>
        </p:txBody>
      </p:sp>
      <p:grpSp>
        <p:nvGrpSpPr>
          <p:cNvPr id="7" name="Grid" hidden="1"/>
          <p:cNvGrpSpPr/>
          <p:nvPr userDrawn="1"/>
        </p:nvGrpSpPr>
        <p:grpSpPr>
          <a:xfrm>
            <a:off x="-2" y="-1"/>
            <a:ext cx="12198353" cy="6858003"/>
            <a:chOff x="-2" y="-1"/>
            <a:chExt cx="12198353" cy="6858003"/>
          </a:xfrm>
        </p:grpSpPr>
        <p:sp>
          <p:nvSpPr>
            <p:cNvPr id="8" name="Rechthoek 7"/>
            <p:cNvSpPr/>
            <p:nvPr userDrawn="1"/>
          </p:nvSpPr>
          <p:spPr bwMode="auto">
            <a:xfrm>
              <a:off x="0" y="0"/>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9" name="Rechthoek 8"/>
            <p:cNvSpPr/>
            <p:nvPr userDrawn="1"/>
          </p:nvSpPr>
          <p:spPr bwMode="auto">
            <a:xfrm rot="5400000">
              <a:off x="-3226672" y="3226669"/>
              <a:ext cx="6858003"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dirty="0">
                <a:ln>
                  <a:noFill/>
                </a:ln>
                <a:solidFill>
                  <a:schemeClr val="bg1"/>
                </a:solidFill>
                <a:effectLst/>
                <a:latin typeface="Minion" pitchFamily="2" charset="0"/>
              </a:endParaRPr>
            </a:p>
          </p:txBody>
        </p:sp>
        <p:sp>
          <p:nvSpPr>
            <p:cNvPr id="10" name="Rechthoek 9"/>
            <p:cNvSpPr/>
            <p:nvPr userDrawn="1"/>
          </p:nvSpPr>
          <p:spPr bwMode="auto">
            <a:xfrm rot="5400000">
              <a:off x="8567017" y="3226669"/>
              <a:ext cx="6858003"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dirty="0">
                <a:ln>
                  <a:noFill/>
                </a:ln>
                <a:solidFill>
                  <a:schemeClr val="bg1"/>
                </a:solidFill>
                <a:effectLst/>
                <a:latin typeface="Minion" pitchFamily="2" charset="0"/>
              </a:endParaRPr>
            </a:p>
          </p:txBody>
        </p:sp>
        <p:sp>
          <p:nvSpPr>
            <p:cNvPr id="11" name="Rechthoek 10"/>
            <p:cNvSpPr/>
            <p:nvPr userDrawn="1"/>
          </p:nvSpPr>
          <p:spPr bwMode="auto">
            <a:xfrm>
              <a:off x="0" y="848172"/>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12" name="Rechthoek 11"/>
            <p:cNvSpPr/>
            <p:nvPr userDrawn="1"/>
          </p:nvSpPr>
          <p:spPr bwMode="auto">
            <a:xfrm>
              <a:off x="0" y="6048672"/>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grpSp>
      <p:sp>
        <p:nvSpPr>
          <p:cNvPr id="4" name="Tijdelijke aanduiding voor grafiek 3"/>
          <p:cNvSpPr>
            <a:spLocks noGrp="1"/>
          </p:cNvSpPr>
          <p:nvPr>
            <p:ph type="chart" sz="quarter" idx="13" hasCustomPrompt="1"/>
          </p:nvPr>
        </p:nvSpPr>
        <p:spPr>
          <a:solidFill>
            <a:schemeClr val="tx2">
              <a:lumMod val="20000"/>
              <a:lumOff val="80000"/>
            </a:schemeClr>
          </a:solidFill>
        </p:spPr>
        <p:txBody>
          <a:bodyPr bIns="180000" anchor="ctr">
            <a:normAutofit/>
          </a:bodyPr>
          <a:lstStyle>
            <a:lvl1pPr marL="0" indent="0" algn="ctr">
              <a:lnSpc>
                <a:spcPct val="250000"/>
              </a:lnSpc>
              <a:buNone/>
              <a:defRPr sz="1400" baseline="0"/>
            </a:lvl1pPr>
          </a:lstStyle>
          <a:p>
            <a:r>
              <a:rPr lang="nl-NL" dirty="0"/>
              <a:t>Klik hier om een</a:t>
            </a:r>
            <a:br>
              <a:rPr lang="nl-NL" dirty="0"/>
            </a:br>
            <a:r>
              <a:rPr lang="nl-NL" dirty="0"/>
              <a:t>grafiek in te voegen</a:t>
            </a:r>
          </a:p>
        </p:txBody>
      </p:sp>
      <p:pic>
        <p:nvPicPr>
          <p:cNvPr id="15" name="Afbeelding 1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10543" y="6543376"/>
            <a:ext cx="4657501" cy="270000"/>
          </a:xfrm>
          <a:prstGeom prst="rect">
            <a:avLst/>
          </a:prstGeom>
        </p:spPr>
      </p:pic>
    </p:spTree>
    <p:extLst>
      <p:ext uri="{BB962C8B-B14F-4D97-AF65-F5344CB8AC3E}">
        <p14:creationId xmlns:p14="http://schemas.microsoft.com/office/powerpoint/2010/main" val="2702950967"/>
      </p:ext>
    </p:extLst>
  </p:cSld>
  <p:clrMapOvr>
    <a:masterClrMapping/>
  </p:clrMapOvr>
  <p:transition spd="slow">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Video 100%">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nl-NL" dirty="0"/>
              <a:t>Titel</a:t>
            </a:r>
          </a:p>
        </p:txBody>
      </p:sp>
      <p:grpSp>
        <p:nvGrpSpPr>
          <p:cNvPr id="7" name="Grid" hidden="1"/>
          <p:cNvGrpSpPr/>
          <p:nvPr userDrawn="1"/>
        </p:nvGrpSpPr>
        <p:grpSpPr>
          <a:xfrm>
            <a:off x="-2" y="-1"/>
            <a:ext cx="12198353" cy="6858003"/>
            <a:chOff x="-2" y="-1"/>
            <a:chExt cx="12198353" cy="6858003"/>
          </a:xfrm>
        </p:grpSpPr>
        <p:sp>
          <p:nvSpPr>
            <p:cNvPr id="8" name="Rechthoek 7"/>
            <p:cNvSpPr/>
            <p:nvPr userDrawn="1"/>
          </p:nvSpPr>
          <p:spPr bwMode="auto">
            <a:xfrm>
              <a:off x="0" y="0"/>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9" name="Rechthoek 8"/>
            <p:cNvSpPr/>
            <p:nvPr userDrawn="1"/>
          </p:nvSpPr>
          <p:spPr bwMode="auto">
            <a:xfrm rot="5400000">
              <a:off x="-3226672" y="3226669"/>
              <a:ext cx="6858003"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dirty="0">
                <a:ln>
                  <a:noFill/>
                </a:ln>
                <a:solidFill>
                  <a:schemeClr val="bg1"/>
                </a:solidFill>
                <a:effectLst/>
                <a:latin typeface="Minion" pitchFamily="2" charset="0"/>
              </a:endParaRPr>
            </a:p>
          </p:txBody>
        </p:sp>
        <p:sp>
          <p:nvSpPr>
            <p:cNvPr id="10" name="Rechthoek 9"/>
            <p:cNvSpPr/>
            <p:nvPr userDrawn="1"/>
          </p:nvSpPr>
          <p:spPr bwMode="auto">
            <a:xfrm rot="5400000">
              <a:off x="8567017" y="3226669"/>
              <a:ext cx="6858003"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dirty="0">
                <a:ln>
                  <a:noFill/>
                </a:ln>
                <a:solidFill>
                  <a:schemeClr val="bg1"/>
                </a:solidFill>
                <a:effectLst/>
                <a:latin typeface="Minion" pitchFamily="2" charset="0"/>
              </a:endParaRPr>
            </a:p>
          </p:txBody>
        </p:sp>
        <p:sp>
          <p:nvSpPr>
            <p:cNvPr id="11" name="Rechthoek 10"/>
            <p:cNvSpPr/>
            <p:nvPr userDrawn="1"/>
          </p:nvSpPr>
          <p:spPr bwMode="auto">
            <a:xfrm>
              <a:off x="0" y="848172"/>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12" name="Rechthoek 11"/>
            <p:cNvSpPr/>
            <p:nvPr userDrawn="1"/>
          </p:nvSpPr>
          <p:spPr bwMode="auto">
            <a:xfrm>
              <a:off x="0" y="6048672"/>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grpSp>
      <p:sp>
        <p:nvSpPr>
          <p:cNvPr id="13" name="Tijdelijke aanduiding voor media 12"/>
          <p:cNvSpPr>
            <a:spLocks noGrp="1"/>
          </p:cNvSpPr>
          <p:nvPr>
            <p:ph type="media" sz="quarter" idx="13" hasCustomPrompt="1"/>
          </p:nvPr>
        </p:nvSpPr>
        <p:spPr>
          <a:solidFill>
            <a:schemeClr val="tx2">
              <a:lumMod val="20000"/>
              <a:lumOff val="80000"/>
            </a:schemeClr>
          </a:solidFill>
        </p:spPr>
        <p:txBody>
          <a:bodyPr bIns="180000" anchor="ctr">
            <a:normAutofit/>
          </a:bodyPr>
          <a:lstStyle>
            <a:lvl1pPr marL="0" indent="0" algn="ctr">
              <a:lnSpc>
                <a:spcPct val="250000"/>
              </a:lnSpc>
              <a:buNone/>
              <a:defRPr sz="1400" baseline="0"/>
            </a:lvl1pPr>
          </a:lstStyle>
          <a:p>
            <a:r>
              <a:rPr lang="nl-NL" dirty="0"/>
              <a:t>Klik hier om een</a:t>
            </a:r>
            <a:br>
              <a:rPr lang="nl-NL" dirty="0"/>
            </a:br>
            <a:r>
              <a:rPr lang="nl-NL" dirty="0"/>
              <a:t>video in te voegen</a:t>
            </a:r>
          </a:p>
        </p:txBody>
      </p:sp>
      <p:pic>
        <p:nvPicPr>
          <p:cNvPr id="15" name="Afbeelding 1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10543" y="6543376"/>
            <a:ext cx="4657501" cy="270000"/>
          </a:xfrm>
          <a:prstGeom prst="rect">
            <a:avLst/>
          </a:prstGeom>
        </p:spPr>
      </p:pic>
    </p:spTree>
    <p:extLst>
      <p:ext uri="{BB962C8B-B14F-4D97-AF65-F5344CB8AC3E}">
        <p14:creationId xmlns:p14="http://schemas.microsoft.com/office/powerpoint/2010/main" val="2653170741"/>
      </p:ext>
    </p:extLst>
  </p:cSld>
  <p:clrMapOvr>
    <a:masterClrMapping/>
  </p:clrMapOvr>
  <p:transition spd="slow">
    <p:wipe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Afsluiting">
    <p:spTree>
      <p:nvGrpSpPr>
        <p:cNvPr id="1" name=""/>
        <p:cNvGrpSpPr/>
        <p:nvPr/>
      </p:nvGrpSpPr>
      <p:grpSpPr>
        <a:xfrm>
          <a:off x="0" y="0"/>
          <a:ext cx="0" cy="0"/>
          <a:chOff x="0" y="0"/>
          <a:chExt cx="0" cy="0"/>
        </a:xfrm>
      </p:grpSpPr>
      <p:sp>
        <p:nvSpPr>
          <p:cNvPr id="6" name="Tijdelijke aanduiding voor tekst 5"/>
          <p:cNvSpPr>
            <a:spLocks noGrp="1"/>
          </p:cNvSpPr>
          <p:nvPr>
            <p:ph type="body" sz="quarter" idx="12" hasCustomPrompt="1"/>
          </p:nvPr>
        </p:nvSpPr>
        <p:spPr>
          <a:xfrm>
            <a:off x="1" y="1"/>
            <a:ext cx="12198350" cy="4521939"/>
          </a:xfrm>
          <a:solidFill>
            <a:schemeClr val="bg2"/>
          </a:solidFill>
        </p:spPr>
        <p:txBody>
          <a:bodyPr>
            <a:normAutofit/>
          </a:bodyPr>
          <a:lstStyle>
            <a:lvl1pPr marL="0" indent="0">
              <a:buNone/>
              <a:defRPr sz="100">
                <a:solidFill>
                  <a:schemeClr val="bg2"/>
                </a:solidFill>
              </a:defRPr>
            </a:lvl1pPr>
          </a:lstStyle>
          <a:p>
            <a:pPr lvl="0"/>
            <a:r>
              <a:rPr lang="nl-NL" dirty="0"/>
              <a:t>..</a:t>
            </a:r>
          </a:p>
        </p:txBody>
      </p:sp>
      <p:sp>
        <p:nvSpPr>
          <p:cNvPr id="2" name="Titel 1"/>
          <p:cNvSpPr>
            <a:spLocks noGrp="1"/>
          </p:cNvSpPr>
          <p:nvPr>
            <p:ph type="title" hasCustomPrompt="1"/>
          </p:nvPr>
        </p:nvSpPr>
        <p:spPr>
          <a:xfrm>
            <a:off x="1511300" y="1052736"/>
            <a:ext cx="10298858" cy="1656184"/>
          </a:xfrm>
        </p:spPr>
        <p:txBody>
          <a:bodyPr/>
          <a:lstStyle>
            <a:lvl1pPr algn="l">
              <a:defRPr sz="5400">
                <a:solidFill>
                  <a:schemeClr val="bg1"/>
                </a:solidFill>
              </a:defRPr>
            </a:lvl1pPr>
          </a:lstStyle>
          <a:p>
            <a:r>
              <a:rPr lang="nl-NL" dirty="0"/>
              <a:t>Titel afsluiting</a:t>
            </a:r>
          </a:p>
        </p:txBody>
      </p:sp>
      <p:pic>
        <p:nvPicPr>
          <p:cNvPr id="21" name="Picture 71" descr="Logo-UniversiteitLeiden-CMYK_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21286" y="4926605"/>
            <a:ext cx="2673350" cy="1133475"/>
          </a:xfrm>
          <a:prstGeom prst="rect">
            <a:avLst/>
          </a:prstGeom>
          <a:noFill/>
          <a:extLst>
            <a:ext uri="{909E8E84-426E-40DD-AFC4-6F175D3DCCD1}">
              <a14:hiddenFill xmlns:a14="http://schemas.microsoft.com/office/drawing/2010/main">
                <a:solidFill>
                  <a:srgbClr val="FFFFFF"/>
                </a:solidFill>
              </a14:hiddenFill>
            </a:ext>
          </a:extLst>
        </p:spPr>
      </p:pic>
      <p:pic>
        <p:nvPicPr>
          <p:cNvPr id="4" name="Afbeelding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512000" y="6543376"/>
            <a:ext cx="2846250" cy="270000"/>
          </a:xfrm>
          <a:prstGeom prst="rect">
            <a:avLst/>
          </a:prstGeom>
        </p:spPr>
      </p:pic>
      <p:pic>
        <p:nvPicPr>
          <p:cNvPr id="3" name="Picture 2">
            <a:extLst>
              <a:ext uri="{FF2B5EF4-FFF2-40B4-BE49-F238E27FC236}">
                <a16:creationId xmlns:a16="http://schemas.microsoft.com/office/drawing/2014/main" id="{FBCA98F1-7A5B-80F8-F0C9-13323A0741B6}"/>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6440" y="4546879"/>
            <a:ext cx="3406752" cy="1892640"/>
          </a:xfrm>
          <a:prstGeom prst="rect">
            <a:avLst/>
          </a:prstGeom>
        </p:spPr>
      </p:pic>
    </p:spTree>
    <p:extLst>
      <p:ext uri="{BB962C8B-B14F-4D97-AF65-F5344CB8AC3E}">
        <p14:creationId xmlns:p14="http://schemas.microsoft.com/office/powerpoint/2010/main" val="1239628803"/>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par>
                                <p:cTn id="8" presetID="2" presetClass="entr" presetSubtype="1" decel="100000" fill="hold" grpId="0" nodeType="withEffect">
                                  <p:stCondLst>
                                    <p:cond delay="250"/>
                                  </p:stCondLst>
                                  <p:childTnLst>
                                    <p:set>
                                      <p:cBhvr>
                                        <p:cTn id="9" dur="1" fill="hold">
                                          <p:stCondLst>
                                            <p:cond delay="0"/>
                                          </p:stCondLst>
                                        </p:cTn>
                                        <p:tgtEl>
                                          <p:spTgt spid="6">
                                            <p:bg/>
                                          </p:spTgt>
                                        </p:tgtEl>
                                        <p:attrNameLst>
                                          <p:attrName>style.visibility</p:attrName>
                                        </p:attrNameLst>
                                      </p:cBhvr>
                                      <p:to>
                                        <p:strVal val="visible"/>
                                      </p:to>
                                    </p:set>
                                    <p:anim calcmode="lin" valueType="num">
                                      <p:cBhvr additive="base">
                                        <p:cTn id="10" dur="1000" fill="hold"/>
                                        <p:tgtEl>
                                          <p:spTgt spid="6">
                                            <p:bg/>
                                          </p:spTgt>
                                        </p:tgtEl>
                                        <p:attrNameLst>
                                          <p:attrName>ppt_x</p:attrName>
                                        </p:attrNameLst>
                                      </p:cBhvr>
                                      <p:tavLst>
                                        <p:tav tm="0">
                                          <p:val>
                                            <p:strVal val="#ppt_x"/>
                                          </p:val>
                                        </p:tav>
                                        <p:tav tm="100000">
                                          <p:val>
                                            <p:strVal val="#ppt_x"/>
                                          </p:val>
                                        </p:tav>
                                      </p:tavLst>
                                    </p:anim>
                                    <p:anim calcmode="lin" valueType="num">
                                      <p:cBhvr additive="base">
                                        <p:cTn id="11" dur="1000" fill="hold"/>
                                        <p:tgtEl>
                                          <p:spTgt spid="6">
                                            <p:bg/>
                                          </p:spTgt>
                                        </p:tgtEl>
                                        <p:attrNameLst>
                                          <p:attrName>ppt_y</p:attrName>
                                        </p:attrNameLst>
                                      </p:cBhvr>
                                      <p:tavLst>
                                        <p:tav tm="0">
                                          <p:val>
                                            <p:strVal val="0-#ppt_h/2"/>
                                          </p:val>
                                        </p:tav>
                                        <p:tav tm="100000">
                                          <p:val>
                                            <p:strVal val="#ppt_y"/>
                                          </p:val>
                                        </p:tav>
                                      </p:tavLst>
                                    </p:anim>
                                  </p:childTnLst>
                                </p:cTn>
                              </p:par>
                              <p:par>
                                <p:cTn id="12" presetID="2" presetClass="entr" presetSubtype="1" decel="100000" fill="hold" grpId="0" nodeType="withEffect">
                                  <p:stCondLst>
                                    <p:cond delay="250"/>
                                  </p:stCondLst>
                                  <p:childTnLst>
                                    <p:set>
                                      <p:cBhvr>
                                        <p:cTn id="13" dur="1" fill="hold">
                                          <p:stCondLst>
                                            <p:cond delay="0"/>
                                          </p:stCondLst>
                                        </p:cTn>
                                        <p:tgtEl>
                                          <p:spTgt spid="6">
                                            <p:txEl>
                                              <p:pRg st="0" end="0"/>
                                            </p:txEl>
                                          </p:spTgt>
                                        </p:tgtEl>
                                        <p:attrNameLst>
                                          <p:attrName>style.visibility</p:attrName>
                                        </p:attrNameLst>
                                      </p:cBhvr>
                                      <p:to>
                                        <p:strVal val="visible"/>
                                      </p:to>
                                    </p:set>
                                    <p:anim calcmode="lin" valueType="num">
                                      <p:cBhvr additive="base">
                                        <p:cTn id="14"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5" dur="1000" fill="hold"/>
                                        <p:tgtEl>
                                          <p:spTgt spid="6">
                                            <p:txEl>
                                              <p:pRg st="0" end="0"/>
                                            </p:txEl>
                                          </p:spTgt>
                                        </p:tgtEl>
                                        <p:attrNameLst>
                                          <p:attrName>ppt_y</p:attrName>
                                        </p:attrNameLst>
                                      </p:cBhvr>
                                      <p:tavLst>
                                        <p:tav tm="0">
                                          <p:val>
                                            <p:strVal val="0-#ppt_h/2"/>
                                          </p:val>
                                        </p:tav>
                                        <p:tav tm="100000">
                                          <p:val>
                                            <p:strVal val="#ppt_y"/>
                                          </p:val>
                                        </p:tav>
                                      </p:tavLst>
                                    </p:anim>
                                  </p:childTnLst>
                                </p:cTn>
                              </p:par>
                              <p:par>
                                <p:cTn id="16" presetID="10" presetClass="entr" presetSubtype="0" fill="hold" nodeType="withEffect">
                                  <p:stCondLst>
                                    <p:cond delay="1500"/>
                                  </p:stCondLst>
                                  <p:childTnLst>
                                    <p:set>
                                      <p:cBhvr>
                                        <p:cTn id="17" dur="1" fill="hold">
                                          <p:stCondLst>
                                            <p:cond delay="0"/>
                                          </p:stCondLst>
                                        </p:cTn>
                                        <p:tgtEl>
                                          <p:spTgt spid="21"/>
                                        </p:tgtEl>
                                        <p:attrNameLst>
                                          <p:attrName>style.visibility</p:attrName>
                                        </p:attrNameLst>
                                      </p:cBhvr>
                                      <p:to>
                                        <p:strVal val="visible"/>
                                      </p:to>
                                    </p:set>
                                    <p:animEffect transition="in" filter="fade">
                                      <p:cBhvr>
                                        <p:cTn id="18" dur="75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tmplLst>
          <p:tmpl>
            <p:tnLst>
              <p:par>
                <p:cTn presetID="2" presetClass="entr" presetSubtype="1" decel="100000"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1000" fill="hold"/>
                        <p:tgtEl>
                          <p:spTgt spid="6"/>
                        </p:tgtEl>
                        <p:attrNameLst>
                          <p:attrName>ppt_x</p:attrName>
                        </p:attrNameLst>
                      </p:cBhvr>
                      <p:tavLst>
                        <p:tav tm="0">
                          <p:val>
                            <p:strVal val="#ppt_x"/>
                          </p:val>
                        </p:tav>
                        <p:tav tm="100000">
                          <p:val>
                            <p:strVal val="#ppt_x"/>
                          </p:val>
                        </p:tav>
                      </p:tavLst>
                    </p:anim>
                    <p:anim calcmode="lin" valueType="num">
                      <p:cBhvr additive="base">
                        <p:cTn dur="1000" fill="hold"/>
                        <p:tgtEl>
                          <p:spTgt spid="6"/>
                        </p:tgtEl>
                        <p:attrNameLst>
                          <p:attrName>ppt_y</p:attrName>
                        </p:attrNameLst>
                      </p:cBhvr>
                      <p:tavLst>
                        <p:tav tm="0">
                          <p:val>
                            <p:strVal val="0-#ppt_h/2"/>
                          </p:val>
                        </p:tav>
                        <p:tav tm="100000">
                          <p:val>
                            <p:strVal val="#ppt_y"/>
                          </p:val>
                        </p:tav>
                      </p:tavLst>
                    </p:anim>
                  </p:childTnLst>
                </p:cTn>
              </p:par>
            </p:tnLst>
          </p:tmpl>
          <p:tmpl lvl="1">
            <p:tnLst>
              <p:par>
                <p:cTn presetID="2" presetClass="entr" presetSubtype="1" decel="100000"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1000" fill="hold"/>
                        <p:tgtEl>
                          <p:spTgt spid="6"/>
                        </p:tgtEl>
                        <p:attrNameLst>
                          <p:attrName>ppt_x</p:attrName>
                        </p:attrNameLst>
                      </p:cBhvr>
                      <p:tavLst>
                        <p:tav tm="0">
                          <p:val>
                            <p:strVal val="#ppt_x"/>
                          </p:val>
                        </p:tav>
                        <p:tav tm="100000">
                          <p:val>
                            <p:strVal val="#ppt_x"/>
                          </p:val>
                        </p:tav>
                      </p:tavLst>
                    </p:anim>
                    <p:anim calcmode="lin" valueType="num">
                      <p:cBhvr additive="base">
                        <p:cTn dur="1000" fill="hold"/>
                        <p:tgtEl>
                          <p:spTgt spid="6"/>
                        </p:tgtEl>
                        <p:attrNameLst>
                          <p:attrName>ppt_y</p:attrName>
                        </p:attrNameLst>
                      </p:cBhvr>
                      <p:tavLst>
                        <p:tav tm="0">
                          <p:val>
                            <p:strVal val="0-#ppt_h/2"/>
                          </p:val>
                        </p:tav>
                        <p:tav tm="100000">
                          <p:val>
                            <p:strVal val="#ppt_y"/>
                          </p:val>
                        </p:tav>
                      </p:tavLst>
                    </p:anim>
                  </p:childTnLst>
                </p:cTn>
              </p:par>
            </p:tnLst>
          </p:tmpl>
        </p:tmplLst>
      </p:bldP>
      <p:bldP spid="2" grpId="0"/>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ext 100%">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Title</a:t>
            </a:r>
          </a:p>
        </p:txBody>
      </p:sp>
      <p:sp>
        <p:nvSpPr>
          <p:cNvPr id="3" name="Tijdelijke aanduiding voor verticale tekst 2"/>
          <p:cNvSpPr>
            <a:spLocks noGrp="1"/>
          </p:cNvSpPr>
          <p:nvPr>
            <p:ph type="body" orient="vert" idx="1" hasCustomPrompt="1"/>
          </p:nvPr>
        </p:nvSpPr>
        <p:spPr/>
        <p:txBody>
          <a:bodyPr vert="horz"/>
          <a:lstStyle/>
          <a:p>
            <a:pPr lvl="0"/>
            <a:r>
              <a:rPr lang="en-GB" noProof="0" dirty="0"/>
              <a:t>Bullet</a:t>
            </a:r>
          </a:p>
          <a:p>
            <a:pPr lvl="1"/>
            <a:r>
              <a:rPr lang="en-GB" noProof="0" dirty="0"/>
              <a:t>Sub-bullet</a:t>
            </a:r>
          </a:p>
          <a:p>
            <a:pPr lvl="2"/>
            <a:r>
              <a:rPr lang="en-GB" noProof="0" dirty="0"/>
              <a:t>Plain text</a:t>
            </a:r>
          </a:p>
          <a:p>
            <a:pPr lvl="3"/>
            <a:r>
              <a:rPr lang="en-GB" noProof="0" dirty="0"/>
              <a:t>Header dark blue</a:t>
            </a:r>
          </a:p>
          <a:p>
            <a:pPr lvl="4"/>
            <a:r>
              <a:rPr lang="en-GB" noProof="0" dirty="0"/>
              <a:t>Header light blue</a:t>
            </a:r>
          </a:p>
          <a:p>
            <a:pPr lvl="5"/>
            <a:r>
              <a:rPr lang="en-GB" noProof="0" dirty="0"/>
              <a:t>Bullet</a:t>
            </a:r>
          </a:p>
          <a:p>
            <a:pPr lvl="6"/>
            <a:r>
              <a:rPr lang="en-GB" noProof="0" dirty="0"/>
              <a:t>Sub-bullet</a:t>
            </a:r>
          </a:p>
          <a:p>
            <a:pPr lvl="7"/>
            <a:r>
              <a:rPr lang="en-GB" sz="1800" noProof="0" dirty="0"/>
              <a:t>Plain text</a:t>
            </a:r>
          </a:p>
          <a:p>
            <a:pPr lvl="8"/>
            <a:r>
              <a:rPr lang="en-GB" noProof="0" dirty="0"/>
              <a:t>Header dark blue</a:t>
            </a:r>
          </a:p>
        </p:txBody>
      </p:sp>
      <p:sp>
        <p:nvSpPr>
          <p:cNvPr id="4" name="Tijdelijke aanduiding voor dianummer 5"/>
          <p:cNvSpPr>
            <a:spLocks noGrp="1"/>
          </p:cNvSpPr>
          <p:nvPr>
            <p:ph type="sldNum" sz="quarter" idx="4"/>
          </p:nvPr>
        </p:nvSpPr>
        <p:spPr>
          <a:xfrm>
            <a:off x="9132784" y="6473105"/>
            <a:ext cx="2744787" cy="365125"/>
          </a:xfrm>
          <a:prstGeom prst="rect">
            <a:avLst/>
          </a:prstGeom>
        </p:spPr>
        <p:txBody>
          <a:bodyPr vert="horz" lIns="91440" tIns="45720" rIns="91440" bIns="45720" rtlCol="0" anchor="ctr"/>
          <a:lstStyle>
            <a:lvl1pPr algn="r">
              <a:defRPr sz="1200">
                <a:solidFill>
                  <a:schemeClr val="bg1"/>
                </a:solidFill>
              </a:defRPr>
            </a:lvl1pPr>
          </a:lstStyle>
          <a:p>
            <a:fld id="{5EE7099E-8998-4851-915A-4F4831808297}" type="slidenum">
              <a:rPr lang="nl-NL" smtClean="0"/>
              <a:pPr/>
              <a:t>‹#›</a:t>
            </a:fld>
            <a:endParaRPr lang="nl-NL"/>
          </a:p>
        </p:txBody>
      </p:sp>
    </p:spTree>
    <p:extLst>
      <p:ext uri="{BB962C8B-B14F-4D97-AF65-F5344CB8AC3E}">
        <p14:creationId xmlns:p14="http://schemas.microsoft.com/office/powerpoint/2010/main" val="1307552007"/>
      </p:ext>
    </p:extLst>
  </p:cSld>
  <p:clrMapOvr>
    <a:masterClrMapping/>
  </p:clrMapOvr>
  <p:transition spd="slow">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houdsopgav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nl-NL" dirty="0"/>
              <a:t>Titel</a:t>
            </a:r>
          </a:p>
        </p:txBody>
      </p:sp>
      <p:sp>
        <p:nvSpPr>
          <p:cNvPr id="3" name="Tijdelijke aanduiding voor verticale tekst 2"/>
          <p:cNvSpPr>
            <a:spLocks noGrp="1"/>
          </p:cNvSpPr>
          <p:nvPr>
            <p:ph type="body" orient="vert" idx="1" hasCustomPrompt="1"/>
          </p:nvPr>
        </p:nvSpPr>
        <p:spPr>
          <a:xfrm>
            <a:off x="404663" y="1252836"/>
            <a:ext cx="6846640" cy="4795836"/>
          </a:xfrm>
          <a:noFill/>
        </p:spPr>
        <p:txBody>
          <a:bodyPr vert="horz" wrap="none" lIns="0" tIns="0" rIns="0" bIns="0"/>
          <a:lstStyle>
            <a:lvl1pPr marL="361950" indent="-361950">
              <a:spcBef>
                <a:spcPts val="800"/>
              </a:spcBef>
              <a:spcAft>
                <a:spcPts val="800"/>
              </a:spcAft>
              <a:buClr>
                <a:schemeClr val="bg2"/>
              </a:buClr>
              <a:buFont typeface="+mj-lt"/>
              <a:buAutoNum type="arabicPeriod"/>
              <a:defRPr sz="2400">
                <a:solidFill>
                  <a:schemeClr val="bg2"/>
                </a:solidFill>
              </a:defRPr>
            </a:lvl1pPr>
            <a:lvl2pPr marL="542925" indent="-180975">
              <a:buClr>
                <a:schemeClr val="bg2"/>
              </a:buClr>
              <a:buFont typeface="Arial" panose="020B0604020202020204" pitchFamily="34" charset="0"/>
              <a:buChar char="•"/>
              <a:defRPr>
                <a:solidFill>
                  <a:schemeClr val="bg2"/>
                </a:solidFill>
              </a:defRPr>
            </a:lvl2pPr>
            <a:lvl3pPr>
              <a:defRPr>
                <a:solidFill>
                  <a:schemeClr val="bg2"/>
                </a:solidFill>
              </a:defRPr>
            </a:lvl3pPr>
            <a:lvl4pPr>
              <a:defRPr>
                <a:solidFill>
                  <a:schemeClr val="bg2"/>
                </a:solidFill>
              </a:defRPr>
            </a:lvl4pPr>
            <a:lvl5pPr>
              <a:defRPr>
                <a:solidFill>
                  <a:schemeClr val="accent1"/>
                </a:solidFill>
              </a:defRPr>
            </a:lvl5pPr>
            <a:lvl6pPr marL="361950" indent="-361950">
              <a:spcBef>
                <a:spcPts val="800"/>
              </a:spcBef>
              <a:spcAft>
                <a:spcPts val="800"/>
              </a:spcAft>
              <a:buClr>
                <a:schemeClr val="bg2"/>
              </a:buClr>
              <a:buFont typeface="+mj-lt"/>
              <a:buAutoNum type="arabicPeriod"/>
              <a:tabLst/>
              <a:defRPr sz="2400">
                <a:solidFill>
                  <a:schemeClr val="bg2"/>
                </a:solidFill>
              </a:defRPr>
            </a:lvl6pPr>
            <a:lvl7pPr marL="542925" indent="-180975">
              <a:buClr>
                <a:schemeClr val="bg2"/>
              </a:buClr>
              <a:buFont typeface="Arial" panose="020B0604020202020204" pitchFamily="34" charset="0"/>
              <a:buChar char="•"/>
              <a:defRPr>
                <a:solidFill>
                  <a:schemeClr val="bg2"/>
                </a:solidFill>
              </a:defRPr>
            </a:lvl7pPr>
            <a:lvl8pPr>
              <a:defRPr>
                <a:solidFill>
                  <a:schemeClr val="bg2"/>
                </a:solidFill>
              </a:defRPr>
            </a:lvl8pPr>
            <a:lvl9pPr>
              <a:defRPr>
                <a:solidFill>
                  <a:schemeClr val="bg2"/>
                </a:solidFill>
              </a:defRPr>
            </a:lvl9pPr>
          </a:lstStyle>
          <a:p>
            <a:pPr lvl="0"/>
            <a:r>
              <a:rPr lang="nl-NL" dirty="0"/>
              <a:t>Opsomming</a:t>
            </a:r>
          </a:p>
          <a:p>
            <a:pPr lvl="1"/>
            <a:r>
              <a:rPr lang="nl-NL" dirty="0" err="1"/>
              <a:t>Bullet</a:t>
            </a:r>
            <a:endParaRPr lang="nl-NL" dirty="0"/>
          </a:p>
          <a:p>
            <a:pPr lvl="2"/>
            <a:r>
              <a:rPr lang="nl-NL" dirty="0"/>
              <a:t>Leestekst</a:t>
            </a:r>
          </a:p>
          <a:p>
            <a:pPr lvl="3"/>
            <a:r>
              <a:rPr lang="nl-NL" dirty="0"/>
              <a:t>Kopje wit</a:t>
            </a:r>
          </a:p>
          <a:p>
            <a:pPr lvl="4"/>
            <a:r>
              <a:rPr lang="nl-NL" dirty="0"/>
              <a:t>Kopje geel</a:t>
            </a:r>
          </a:p>
          <a:p>
            <a:pPr lvl="5"/>
            <a:r>
              <a:rPr lang="nl-NL" dirty="0"/>
              <a:t>Opsomming</a:t>
            </a:r>
          </a:p>
          <a:p>
            <a:pPr lvl="6"/>
            <a:r>
              <a:rPr lang="nl-NL" dirty="0" err="1"/>
              <a:t>Bullet</a:t>
            </a:r>
            <a:endParaRPr lang="nl-NL" dirty="0"/>
          </a:p>
          <a:p>
            <a:pPr lvl="7"/>
            <a:r>
              <a:rPr lang="nl-NL" sz="1800" dirty="0"/>
              <a:t>Leestekst</a:t>
            </a:r>
          </a:p>
          <a:p>
            <a:pPr lvl="8"/>
            <a:r>
              <a:rPr lang="nl-NL" dirty="0"/>
              <a:t>Kopje wit</a:t>
            </a:r>
          </a:p>
        </p:txBody>
      </p:sp>
      <p:sp>
        <p:nvSpPr>
          <p:cNvPr id="7" name="Tijdelijke aanduiding voor afbeelding 13"/>
          <p:cNvSpPr>
            <a:spLocks noGrp="1"/>
          </p:cNvSpPr>
          <p:nvPr>
            <p:ph type="pic" sz="quarter" idx="13" hasCustomPrompt="1"/>
          </p:nvPr>
        </p:nvSpPr>
        <p:spPr>
          <a:xfrm>
            <a:off x="7453634" y="1252538"/>
            <a:ext cx="4339905" cy="4795837"/>
          </a:xfrm>
          <a:solidFill>
            <a:schemeClr val="tx2">
              <a:lumMod val="20000"/>
              <a:lumOff val="80000"/>
            </a:schemeClr>
          </a:solidFill>
        </p:spPr>
        <p:txBody>
          <a:bodyPr bIns="180000" anchor="ctr">
            <a:normAutofit/>
          </a:bodyPr>
          <a:lstStyle>
            <a:lvl1pPr marL="0" indent="0" algn="ctr">
              <a:lnSpc>
                <a:spcPct val="250000"/>
              </a:lnSpc>
              <a:buNone/>
              <a:defRPr sz="1400" baseline="0"/>
            </a:lvl1pPr>
          </a:lstStyle>
          <a:p>
            <a:r>
              <a:rPr lang="nl-NL" dirty="0"/>
              <a:t>Klik hier om een</a:t>
            </a:r>
            <a:br>
              <a:rPr lang="nl-NL" dirty="0"/>
            </a:br>
            <a:r>
              <a:rPr lang="nl-NL" dirty="0"/>
              <a:t>afbeelding in te voegen</a:t>
            </a:r>
          </a:p>
        </p:txBody>
      </p:sp>
      <p:grpSp>
        <p:nvGrpSpPr>
          <p:cNvPr id="8" name="Grid" hidden="1"/>
          <p:cNvGrpSpPr/>
          <p:nvPr userDrawn="1"/>
        </p:nvGrpSpPr>
        <p:grpSpPr>
          <a:xfrm>
            <a:off x="0" y="0"/>
            <a:ext cx="12198353" cy="6858004"/>
            <a:chOff x="-2" y="-1"/>
            <a:chExt cx="12198353" cy="6858004"/>
          </a:xfrm>
        </p:grpSpPr>
        <p:sp>
          <p:nvSpPr>
            <p:cNvPr id="9" name="Rechthoek 8"/>
            <p:cNvSpPr/>
            <p:nvPr userDrawn="1"/>
          </p:nvSpPr>
          <p:spPr bwMode="auto">
            <a:xfrm>
              <a:off x="0" y="0"/>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10" name="Rechthoek 9"/>
            <p:cNvSpPr/>
            <p:nvPr userDrawn="1"/>
          </p:nvSpPr>
          <p:spPr bwMode="auto">
            <a:xfrm rot="5400000">
              <a:off x="-3226672" y="3226669"/>
              <a:ext cx="6858003"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dirty="0">
                <a:ln>
                  <a:noFill/>
                </a:ln>
                <a:solidFill>
                  <a:schemeClr val="bg1"/>
                </a:solidFill>
                <a:effectLst/>
                <a:latin typeface="Minion" pitchFamily="2" charset="0"/>
              </a:endParaRPr>
            </a:p>
          </p:txBody>
        </p:sp>
        <p:sp>
          <p:nvSpPr>
            <p:cNvPr id="11" name="Rechthoek 10"/>
            <p:cNvSpPr/>
            <p:nvPr userDrawn="1"/>
          </p:nvSpPr>
          <p:spPr bwMode="auto">
            <a:xfrm rot="5400000">
              <a:off x="8567017" y="3226669"/>
              <a:ext cx="6858003"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dirty="0">
                <a:ln>
                  <a:noFill/>
                </a:ln>
                <a:solidFill>
                  <a:schemeClr val="bg1"/>
                </a:solidFill>
                <a:effectLst/>
                <a:latin typeface="Minion" pitchFamily="2" charset="0"/>
              </a:endParaRPr>
            </a:p>
          </p:txBody>
        </p:sp>
        <p:sp>
          <p:nvSpPr>
            <p:cNvPr id="12" name="Rechthoek 11"/>
            <p:cNvSpPr/>
            <p:nvPr userDrawn="1"/>
          </p:nvSpPr>
          <p:spPr bwMode="auto">
            <a:xfrm>
              <a:off x="0" y="848172"/>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13" name="Rechthoek 12"/>
            <p:cNvSpPr/>
            <p:nvPr userDrawn="1"/>
          </p:nvSpPr>
          <p:spPr bwMode="auto">
            <a:xfrm>
              <a:off x="0" y="6048672"/>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14" name="Rechthoek 13"/>
            <p:cNvSpPr/>
            <p:nvPr userDrawn="1"/>
          </p:nvSpPr>
          <p:spPr bwMode="auto">
            <a:xfrm rot="5400000">
              <a:off x="3923465" y="3327836"/>
              <a:ext cx="6858003" cy="202331"/>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dirty="0">
                <a:ln>
                  <a:noFill/>
                </a:ln>
                <a:solidFill>
                  <a:schemeClr val="bg1"/>
                </a:solidFill>
                <a:effectLst/>
                <a:latin typeface="Minion" pitchFamily="2" charset="0"/>
              </a:endParaRPr>
            </a:p>
          </p:txBody>
        </p:sp>
      </p:grpSp>
      <p:pic>
        <p:nvPicPr>
          <p:cNvPr id="15" name="Afbeelding 1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10543" y="6543376"/>
            <a:ext cx="4657501" cy="270000"/>
          </a:xfrm>
          <a:prstGeom prst="rect">
            <a:avLst/>
          </a:prstGeom>
        </p:spPr>
      </p:pic>
    </p:spTree>
    <p:extLst>
      <p:ext uri="{BB962C8B-B14F-4D97-AF65-F5344CB8AC3E}">
        <p14:creationId xmlns:p14="http://schemas.microsoft.com/office/powerpoint/2010/main" val="54426134"/>
      </p:ext>
    </p:extLst>
  </p:cSld>
  <p:clrMapOvr>
    <a:masterClrMapping/>
  </p:clrMapOvr>
  <p:transition spd="slow">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kst 100%">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nl-NL" dirty="0"/>
              <a:t>Titel</a:t>
            </a:r>
          </a:p>
        </p:txBody>
      </p:sp>
      <p:sp>
        <p:nvSpPr>
          <p:cNvPr id="3" name="Tijdelijke aanduiding voor verticale tekst 2"/>
          <p:cNvSpPr>
            <a:spLocks noGrp="1"/>
          </p:cNvSpPr>
          <p:nvPr>
            <p:ph type="body" orient="vert" idx="1" hasCustomPrompt="1"/>
          </p:nvPr>
        </p:nvSpPr>
        <p:spPr/>
        <p:txBody>
          <a:bodyPr vert="horz"/>
          <a:lstStyle/>
          <a:p>
            <a:pPr lvl="0"/>
            <a:r>
              <a:rPr lang="nl-NL" dirty="0" err="1"/>
              <a:t>Bullet</a:t>
            </a:r>
            <a:endParaRPr lang="nl-NL" dirty="0"/>
          </a:p>
          <a:p>
            <a:pPr lvl="1"/>
            <a:r>
              <a:rPr lang="nl-NL" dirty="0"/>
              <a:t>Sub-</a:t>
            </a:r>
            <a:r>
              <a:rPr lang="nl-NL" dirty="0" err="1"/>
              <a:t>bullet</a:t>
            </a:r>
            <a:endParaRPr lang="nl-NL" dirty="0"/>
          </a:p>
          <a:p>
            <a:pPr lvl="2"/>
            <a:r>
              <a:rPr lang="nl-NL" dirty="0"/>
              <a:t>Leestekst</a:t>
            </a:r>
          </a:p>
          <a:p>
            <a:pPr lvl="3"/>
            <a:r>
              <a:rPr lang="nl-NL" dirty="0"/>
              <a:t>Kopje donker blauw</a:t>
            </a:r>
          </a:p>
          <a:p>
            <a:pPr lvl="4"/>
            <a:r>
              <a:rPr lang="nl-NL" dirty="0"/>
              <a:t>Kopje licht blauw</a:t>
            </a:r>
          </a:p>
          <a:p>
            <a:pPr lvl="5"/>
            <a:r>
              <a:rPr lang="nl-NL" dirty="0" err="1"/>
              <a:t>Bullet</a:t>
            </a:r>
            <a:endParaRPr lang="nl-NL" dirty="0"/>
          </a:p>
          <a:p>
            <a:pPr lvl="6"/>
            <a:r>
              <a:rPr lang="nl-NL" dirty="0"/>
              <a:t>Sub-</a:t>
            </a:r>
            <a:r>
              <a:rPr lang="nl-NL" dirty="0" err="1"/>
              <a:t>bullet</a:t>
            </a:r>
            <a:endParaRPr lang="nl-NL" dirty="0"/>
          </a:p>
          <a:p>
            <a:pPr lvl="7"/>
            <a:r>
              <a:rPr lang="nl-NL" sz="1800" dirty="0"/>
              <a:t>Leestekst</a:t>
            </a:r>
          </a:p>
          <a:p>
            <a:pPr lvl="8"/>
            <a:r>
              <a:rPr lang="nl-NL" dirty="0"/>
              <a:t>Kopje donker blauw</a:t>
            </a:r>
          </a:p>
        </p:txBody>
      </p:sp>
      <p:pic>
        <p:nvPicPr>
          <p:cNvPr id="8" name="Afbeelding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10543" y="6543376"/>
            <a:ext cx="4657501" cy="270000"/>
          </a:xfrm>
          <a:prstGeom prst="rect">
            <a:avLst/>
          </a:prstGeom>
        </p:spPr>
      </p:pic>
    </p:spTree>
    <p:extLst>
      <p:ext uri="{BB962C8B-B14F-4D97-AF65-F5344CB8AC3E}">
        <p14:creationId xmlns:p14="http://schemas.microsoft.com/office/powerpoint/2010/main" val="3592596851"/>
      </p:ext>
    </p:extLst>
  </p:cSld>
  <p:clrMapOvr>
    <a:masterClrMapping/>
  </p:clrMapOvr>
  <p:transition spd="slow">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kst &amp; Beeld 75%/25%">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nl-NL" dirty="0"/>
              <a:t>Titel</a:t>
            </a:r>
          </a:p>
        </p:txBody>
      </p:sp>
      <p:sp>
        <p:nvSpPr>
          <p:cNvPr id="3" name="Tijdelijke aanduiding voor verticale tekst 2"/>
          <p:cNvSpPr>
            <a:spLocks noGrp="1"/>
          </p:cNvSpPr>
          <p:nvPr>
            <p:ph type="body" orient="vert" idx="1" hasCustomPrompt="1"/>
          </p:nvPr>
        </p:nvSpPr>
        <p:spPr>
          <a:xfrm>
            <a:off x="404662" y="1252836"/>
            <a:ext cx="7926761" cy="4795836"/>
          </a:xfrm>
        </p:spPr>
        <p:txBody>
          <a:bodyPr vert="horz"/>
          <a:lstStyle/>
          <a:p>
            <a:pPr lvl="0"/>
            <a:r>
              <a:rPr lang="nl-NL" dirty="0" err="1"/>
              <a:t>Bullet</a:t>
            </a:r>
            <a:endParaRPr lang="nl-NL" dirty="0"/>
          </a:p>
          <a:p>
            <a:pPr lvl="1"/>
            <a:r>
              <a:rPr lang="nl-NL" dirty="0"/>
              <a:t>Sub-</a:t>
            </a:r>
            <a:r>
              <a:rPr lang="nl-NL" dirty="0" err="1"/>
              <a:t>bullet</a:t>
            </a:r>
            <a:endParaRPr lang="nl-NL" dirty="0"/>
          </a:p>
          <a:p>
            <a:pPr lvl="2"/>
            <a:r>
              <a:rPr lang="nl-NL" dirty="0"/>
              <a:t>Leestekst</a:t>
            </a:r>
          </a:p>
          <a:p>
            <a:pPr lvl="3"/>
            <a:r>
              <a:rPr lang="nl-NL" dirty="0"/>
              <a:t>Kopje donker blauw</a:t>
            </a:r>
          </a:p>
          <a:p>
            <a:pPr lvl="4"/>
            <a:r>
              <a:rPr lang="nl-NL" dirty="0"/>
              <a:t>Kopje licht blauw</a:t>
            </a:r>
          </a:p>
          <a:p>
            <a:pPr lvl="5"/>
            <a:r>
              <a:rPr lang="nl-NL" dirty="0" err="1"/>
              <a:t>Bullet</a:t>
            </a:r>
            <a:endParaRPr lang="nl-NL" dirty="0"/>
          </a:p>
          <a:p>
            <a:pPr lvl="6"/>
            <a:r>
              <a:rPr lang="nl-NL" dirty="0"/>
              <a:t>Sub-</a:t>
            </a:r>
            <a:r>
              <a:rPr lang="nl-NL" dirty="0" err="1"/>
              <a:t>bullet</a:t>
            </a:r>
            <a:endParaRPr lang="nl-NL" dirty="0"/>
          </a:p>
          <a:p>
            <a:pPr lvl="7"/>
            <a:r>
              <a:rPr lang="nl-NL" sz="1800" dirty="0"/>
              <a:t>Leestekst</a:t>
            </a:r>
          </a:p>
          <a:p>
            <a:pPr lvl="8"/>
            <a:r>
              <a:rPr lang="nl-NL" dirty="0"/>
              <a:t>Kopje donker blauw</a:t>
            </a:r>
          </a:p>
        </p:txBody>
      </p:sp>
      <p:grpSp>
        <p:nvGrpSpPr>
          <p:cNvPr id="7" name="Grid" hidden="1"/>
          <p:cNvGrpSpPr/>
          <p:nvPr userDrawn="1"/>
        </p:nvGrpSpPr>
        <p:grpSpPr>
          <a:xfrm>
            <a:off x="0" y="0"/>
            <a:ext cx="12198353" cy="6858004"/>
            <a:chOff x="-2" y="-1"/>
            <a:chExt cx="12198353" cy="6858004"/>
          </a:xfrm>
        </p:grpSpPr>
        <p:sp>
          <p:nvSpPr>
            <p:cNvPr id="8" name="Rechthoek 7"/>
            <p:cNvSpPr/>
            <p:nvPr userDrawn="1"/>
          </p:nvSpPr>
          <p:spPr bwMode="auto">
            <a:xfrm>
              <a:off x="0" y="0"/>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9" name="Rechthoek 8"/>
            <p:cNvSpPr/>
            <p:nvPr userDrawn="1"/>
          </p:nvSpPr>
          <p:spPr bwMode="auto">
            <a:xfrm rot="5400000">
              <a:off x="-3226672" y="3226669"/>
              <a:ext cx="6858003"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dirty="0">
                <a:ln>
                  <a:noFill/>
                </a:ln>
                <a:solidFill>
                  <a:schemeClr val="bg1"/>
                </a:solidFill>
                <a:effectLst/>
                <a:latin typeface="Minion" pitchFamily="2" charset="0"/>
              </a:endParaRPr>
            </a:p>
          </p:txBody>
        </p:sp>
        <p:sp>
          <p:nvSpPr>
            <p:cNvPr id="10" name="Rechthoek 9"/>
            <p:cNvSpPr/>
            <p:nvPr userDrawn="1"/>
          </p:nvSpPr>
          <p:spPr bwMode="auto">
            <a:xfrm rot="5400000">
              <a:off x="8567017" y="3226669"/>
              <a:ext cx="6858003"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dirty="0">
                <a:ln>
                  <a:noFill/>
                </a:ln>
                <a:solidFill>
                  <a:schemeClr val="bg1"/>
                </a:solidFill>
                <a:effectLst/>
                <a:latin typeface="Minion" pitchFamily="2" charset="0"/>
              </a:endParaRPr>
            </a:p>
          </p:txBody>
        </p:sp>
        <p:sp>
          <p:nvSpPr>
            <p:cNvPr id="11" name="Rechthoek 10"/>
            <p:cNvSpPr/>
            <p:nvPr userDrawn="1"/>
          </p:nvSpPr>
          <p:spPr bwMode="auto">
            <a:xfrm>
              <a:off x="0" y="848172"/>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12" name="Rechthoek 11"/>
            <p:cNvSpPr/>
            <p:nvPr userDrawn="1"/>
          </p:nvSpPr>
          <p:spPr bwMode="auto">
            <a:xfrm>
              <a:off x="0" y="6048672"/>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13" name="Rechthoek 12"/>
            <p:cNvSpPr/>
            <p:nvPr userDrawn="1"/>
          </p:nvSpPr>
          <p:spPr bwMode="auto">
            <a:xfrm rot="5400000">
              <a:off x="5003585" y="3327836"/>
              <a:ext cx="6858003" cy="202331"/>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dirty="0">
                <a:ln>
                  <a:noFill/>
                </a:ln>
                <a:solidFill>
                  <a:schemeClr val="bg1"/>
                </a:solidFill>
                <a:effectLst/>
                <a:latin typeface="Minion" pitchFamily="2" charset="0"/>
              </a:endParaRPr>
            </a:p>
          </p:txBody>
        </p:sp>
      </p:grpSp>
      <p:sp>
        <p:nvSpPr>
          <p:cNvPr id="14" name="Tijdelijke aanduiding voor afbeelding 13"/>
          <p:cNvSpPr>
            <a:spLocks noGrp="1"/>
          </p:cNvSpPr>
          <p:nvPr>
            <p:ph type="pic" sz="quarter" idx="13" hasCustomPrompt="1"/>
          </p:nvPr>
        </p:nvSpPr>
        <p:spPr>
          <a:xfrm>
            <a:off x="8533755" y="1252538"/>
            <a:ext cx="3259784" cy="4795837"/>
          </a:xfrm>
          <a:solidFill>
            <a:schemeClr val="tx2">
              <a:lumMod val="20000"/>
              <a:lumOff val="80000"/>
            </a:schemeClr>
          </a:solidFill>
        </p:spPr>
        <p:txBody>
          <a:bodyPr bIns="180000" anchor="ctr">
            <a:normAutofit/>
          </a:bodyPr>
          <a:lstStyle>
            <a:lvl1pPr marL="0" indent="0" algn="ctr">
              <a:lnSpc>
                <a:spcPct val="250000"/>
              </a:lnSpc>
              <a:buNone/>
              <a:defRPr sz="1400" baseline="0"/>
            </a:lvl1pPr>
          </a:lstStyle>
          <a:p>
            <a:r>
              <a:rPr lang="nl-NL" dirty="0"/>
              <a:t>Klik hier om een</a:t>
            </a:r>
            <a:br>
              <a:rPr lang="nl-NL" dirty="0"/>
            </a:br>
            <a:r>
              <a:rPr lang="nl-NL" dirty="0"/>
              <a:t>afbeelding in te voegen</a:t>
            </a:r>
          </a:p>
        </p:txBody>
      </p:sp>
      <p:pic>
        <p:nvPicPr>
          <p:cNvPr id="16" name="Afbeelding 1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10543" y="6543376"/>
            <a:ext cx="4657501" cy="270000"/>
          </a:xfrm>
          <a:prstGeom prst="rect">
            <a:avLst/>
          </a:prstGeom>
        </p:spPr>
      </p:pic>
    </p:spTree>
    <p:extLst>
      <p:ext uri="{BB962C8B-B14F-4D97-AF65-F5344CB8AC3E}">
        <p14:creationId xmlns:p14="http://schemas.microsoft.com/office/powerpoint/2010/main" val="3590302820"/>
      </p:ext>
    </p:extLst>
  </p:cSld>
  <p:clrMapOvr>
    <a:masterClrMapping/>
  </p:clrMapOvr>
  <p:transition spd="slow">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kst &amp; Beeld 50%/50%">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nl-NL" dirty="0"/>
              <a:t>Titel</a:t>
            </a:r>
          </a:p>
        </p:txBody>
      </p:sp>
      <p:sp>
        <p:nvSpPr>
          <p:cNvPr id="3" name="Tijdelijke aanduiding voor verticale tekst 2"/>
          <p:cNvSpPr>
            <a:spLocks noGrp="1"/>
          </p:cNvSpPr>
          <p:nvPr>
            <p:ph type="body" orient="vert" idx="1" hasCustomPrompt="1"/>
          </p:nvPr>
        </p:nvSpPr>
        <p:spPr>
          <a:xfrm>
            <a:off x="404662" y="1252836"/>
            <a:ext cx="5593347" cy="4795836"/>
          </a:xfrm>
        </p:spPr>
        <p:txBody>
          <a:bodyPr vert="horz"/>
          <a:lstStyle/>
          <a:p>
            <a:pPr lvl="0"/>
            <a:r>
              <a:rPr lang="nl-NL" dirty="0" err="1"/>
              <a:t>Bullet</a:t>
            </a:r>
            <a:endParaRPr lang="nl-NL" dirty="0"/>
          </a:p>
          <a:p>
            <a:pPr lvl="1"/>
            <a:r>
              <a:rPr lang="nl-NL" dirty="0"/>
              <a:t>Sub-</a:t>
            </a:r>
            <a:r>
              <a:rPr lang="nl-NL" dirty="0" err="1"/>
              <a:t>bullet</a:t>
            </a:r>
            <a:endParaRPr lang="nl-NL" dirty="0"/>
          </a:p>
          <a:p>
            <a:pPr lvl="2"/>
            <a:r>
              <a:rPr lang="nl-NL" dirty="0"/>
              <a:t>Leestekst</a:t>
            </a:r>
          </a:p>
          <a:p>
            <a:pPr lvl="3"/>
            <a:r>
              <a:rPr lang="nl-NL" dirty="0"/>
              <a:t>Kopje donker blauw</a:t>
            </a:r>
          </a:p>
          <a:p>
            <a:pPr lvl="4"/>
            <a:r>
              <a:rPr lang="nl-NL" dirty="0"/>
              <a:t>Kopje licht blauw</a:t>
            </a:r>
          </a:p>
          <a:p>
            <a:pPr lvl="5"/>
            <a:r>
              <a:rPr lang="nl-NL" dirty="0" err="1"/>
              <a:t>Bullet</a:t>
            </a:r>
            <a:endParaRPr lang="nl-NL" dirty="0"/>
          </a:p>
          <a:p>
            <a:pPr lvl="6"/>
            <a:r>
              <a:rPr lang="nl-NL" dirty="0"/>
              <a:t>Sub-</a:t>
            </a:r>
            <a:r>
              <a:rPr lang="nl-NL" dirty="0" err="1"/>
              <a:t>bullet</a:t>
            </a:r>
            <a:endParaRPr lang="nl-NL" dirty="0"/>
          </a:p>
          <a:p>
            <a:pPr lvl="7"/>
            <a:r>
              <a:rPr lang="nl-NL" sz="1800" dirty="0"/>
              <a:t>Leestekst</a:t>
            </a:r>
          </a:p>
          <a:p>
            <a:pPr lvl="8"/>
            <a:r>
              <a:rPr lang="nl-NL" dirty="0"/>
              <a:t>Kopje donker blauw</a:t>
            </a:r>
          </a:p>
        </p:txBody>
      </p:sp>
      <p:grpSp>
        <p:nvGrpSpPr>
          <p:cNvPr id="7" name="Grid" hidden="1"/>
          <p:cNvGrpSpPr/>
          <p:nvPr userDrawn="1"/>
        </p:nvGrpSpPr>
        <p:grpSpPr>
          <a:xfrm>
            <a:off x="-2" y="-1"/>
            <a:ext cx="12198353" cy="6858004"/>
            <a:chOff x="-2" y="-1"/>
            <a:chExt cx="12198353" cy="6858004"/>
          </a:xfrm>
        </p:grpSpPr>
        <p:sp>
          <p:nvSpPr>
            <p:cNvPr id="8" name="Rechthoek 7"/>
            <p:cNvSpPr/>
            <p:nvPr userDrawn="1"/>
          </p:nvSpPr>
          <p:spPr bwMode="auto">
            <a:xfrm>
              <a:off x="0" y="0"/>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9" name="Rechthoek 8"/>
            <p:cNvSpPr/>
            <p:nvPr userDrawn="1"/>
          </p:nvSpPr>
          <p:spPr bwMode="auto">
            <a:xfrm rot="5400000">
              <a:off x="-3226672" y="3226669"/>
              <a:ext cx="6858003"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dirty="0">
                <a:ln>
                  <a:noFill/>
                </a:ln>
                <a:solidFill>
                  <a:schemeClr val="bg1"/>
                </a:solidFill>
                <a:effectLst/>
                <a:latin typeface="Minion" pitchFamily="2" charset="0"/>
              </a:endParaRPr>
            </a:p>
          </p:txBody>
        </p:sp>
        <p:sp>
          <p:nvSpPr>
            <p:cNvPr id="10" name="Rechthoek 9"/>
            <p:cNvSpPr/>
            <p:nvPr userDrawn="1"/>
          </p:nvSpPr>
          <p:spPr bwMode="auto">
            <a:xfrm rot="5400000">
              <a:off x="8567017" y="3226669"/>
              <a:ext cx="6858003"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dirty="0">
                <a:ln>
                  <a:noFill/>
                </a:ln>
                <a:solidFill>
                  <a:schemeClr val="bg1"/>
                </a:solidFill>
                <a:effectLst/>
                <a:latin typeface="Minion" pitchFamily="2" charset="0"/>
              </a:endParaRPr>
            </a:p>
          </p:txBody>
        </p:sp>
        <p:sp>
          <p:nvSpPr>
            <p:cNvPr id="11" name="Rechthoek 10"/>
            <p:cNvSpPr/>
            <p:nvPr userDrawn="1"/>
          </p:nvSpPr>
          <p:spPr bwMode="auto">
            <a:xfrm>
              <a:off x="0" y="848172"/>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12" name="Rechthoek 11"/>
            <p:cNvSpPr/>
            <p:nvPr userDrawn="1"/>
          </p:nvSpPr>
          <p:spPr bwMode="auto">
            <a:xfrm>
              <a:off x="0" y="6048672"/>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13" name="Rechthoek 12"/>
            <p:cNvSpPr/>
            <p:nvPr userDrawn="1"/>
          </p:nvSpPr>
          <p:spPr bwMode="auto">
            <a:xfrm rot="5400000">
              <a:off x="2670173" y="3327836"/>
              <a:ext cx="6858003" cy="202331"/>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dirty="0">
                <a:ln>
                  <a:noFill/>
                </a:ln>
                <a:solidFill>
                  <a:schemeClr val="bg1"/>
                </a:solidFill>
                <a:effectLst/>
                <a:latin typeface="Minion" pitchFamily="2" charset="0"/>
              </a:endParaRPr>
            </a:p>
          </p:txBody>
        </p:sp>
      </p:grpSp>
      <p:sp>
        <p:nvSpPr>
          <p:cNvPr id="14" name="Tijdelijke aanduiding voor afbeelding 13"/>
          <p:cNvSpPr>
            <a:spLocks noGrp="1"/>
          </p:cNvSpPr>
          <p:nvPr>
            <p:ph type="pic" sz="quarter" idx="13" hasCustomPrompt="1"/>
          </p:nvPr>
        </p:nvSpPr>
        <p:spPr>
          <a:xfrm>
            <a:off x="6200775" y="1252538"/>
            <a:ext cx="5592763" cy="4795837"/>
          </a:xfrm>
          <a:solidFill>
            <a:schemeClr val="tx2">
              <a:lumMod val="20000"/>
              <a:lumOff val="80000"/>
            </a:schemeClr>
          </a:solidFill>
        </p:spPr>
        <p:txBody>
          <a:bodyPr bIns="180000" anchor="ctr">
            <a:normAutofit/>
          </a:bodyPr>
          <a:lstStyle>
            <a:lvl1pPr marL="0" indent="0" algn="ctr">
              <a:lnSpc>
                <a:spcPct val="250000"/>
              </a:lnSpc>
              <a:buNone/>
              <a:defRPr sz="1400" baseline="0"/>
            </a:lvl1pPr>
          </a:lstStyle>
          <a:p>
            <a:r>
              <a:rPr lang="nl-NL" dirty="0"/>
              <a:t>Klik hier om een</a:t>
            </a:r>
            <a:br>
              <a:rPr lang="nl-NL" dirty="0"/>
            </a:br>
            <a:r>
              <a:rPr lang="nl-NL" dirty="0"/>
              <a:t>afbeelding in te voegen</a:t>
            </a:r>
          </a:p>
        </p:txBody>
      </p:sp>
      <p:pic>
        <p:nvPicPr>
          <p:cNvPr id="16" name="Afbeelding 1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10543" y="6543376"/>
            <a:ext cx="4657501" cy="270000"/>
          </a:xfrm>
          <a:prstGeom prst="rect">
            <a:avLst/>
          </a:prstGeom>
        </p:spPr>
      </p:pic>
    </p:spTree>
    <p:extLst>
      <p:ext uri="{BB962C8B-B14F-4D97-AF65-F5344CB8AC3E}">
        <p14:creationId xmlns:p14="http://schemas.microsoft.com/office/powerpoint/2010/main" val="3682767422"/>
      </p:ext>
    </p:extLst>
  </p:cSld>
  <p:clrMapOvr>
    <a:masterClrMapping/>
  </p:clrMapOvr>
  <p:transition spd="slow">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ekst &amp; Beeld 25%/75%">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nl-NL" dirty="0"/>
              <a:t>Titel</a:t>
            </a:r>
          </a:p>
        </p:txBody>
      </p:sp>
      <p:sp>
        <p:nvSpPr>
          <p:cNvPr id="3" name="Tijdelijke aanduiding voor verticale tekst 2"/>
          <p:cNvSpPr>
            <a:spLocks noGrp="1"/>
          </p:cNvSpPr>
          <p:nvPr>
            <p:ph type="body" orient="vert" idx="1" hasCustomPrompt="1"/>
          </p:nvPr>
        </p:nvSpPr>
        <p:spPr>
          <a:xfrm>
            <a:off x="404662" y="1252836"/>
            <a:ext cx="3534273" cy="4795836"/>
          </a:xfrm>
        </p:spPr>
        <p:txBody>
          <a:bodyPr vert="horz"/>
          <a:lstStyle/>
          <a:p>
            <a:pPr lvl="0"/>
            <a:r>
              <a:rPr lang="nl-NL" dirty="0" err="1"/>
              <a:t>Bullet</a:t>
            </a:r>
            <a:endParaRPr lang="nl-NL" dirty="0"/>
          </a:p>
          <a:p>
            <a:pPr lvl="1"/>
            <a:r>
              <a:rPr lang="nl-NL" dirty="0"/>
              <a:t>Sub-</a:t>
            </a:r>
            <a:r>
              <a:rPr lang="nl-NL" dirty="0" err="1"/>
              <a:t>bullet</a:t>
            </a:r>
            <a:endParaRPr lang="nl-NL" dirty="0"/>
          </a:p>
          <a:p>
            <a:pPr lvl="2"/>
            <a:r>
              <a:rPr lang="nl-NL" dirty="0"/>
              <a:t>Leestekst</a:t>
            </a:r>
          </a:p>
          <a:p>
            <a:pPr lvl="3"/>
            <a:r>
              <a:rPr lang="nl-NL" dirty="0"/>
              <a:t>Kopje donker blauw</a:t>
            </a:r>
          </a:p>
          <a:p>
            <a:pPr lvl="4"/>
            <a:r>
              <a:rPr lang="nl-NL" dirty="0"/>
              <a:t>Kopje licht blauw</a:t>
            </a:r>
          </a:p>
          <a:p>
            <a:pPr lvl="5"/>
            <a:r>
              <a:rPr lang="nl-NL" dirty="0" err="1"/>
              <a:t>Bullet</a:t>
            </a:r>
            <a:endParaRPr lang="nl-NL" dirty="0"/>
          </a:p>
          <a:p>
            <a:pPr lvl="6"/>
            <a:r>
              <a:rPr lang="nl-NL" dirty="0"/>
              <a:t>Sub-</a:t>
            </a:r>
            <a:r>
              <a:rPr lang="nl-NL" dirty="0" err="1"/>
              <a:t>bullet</a:t>
            </a:r>
            <a:endParaRPr lang="nl-NL" dirty="0"/>
          </a:p>
          <a:p>
            <a:pPr lvl="7"/>
            <a:r>
              <a:rPr lang="nl-NL" sz="1800" dirty="0"/>
              <a:t>Leestekst</a:t>
            </a:r>
          </a:p>
          <a:p>
            <a:pPr lvl="8"/>
            <a:r>
              <a:rPr lang="nl-NL" dirty="0"/>
              <a:t>Kopje donker blauw</a:t>
            </a:r>
          </a:p>
        </p:txBody>
      </p:sp>
      <p:grpSp>
        <p:nvGrpSpPr>
          <p:cNvPr id="7" name="Grid" hidden="1"/>
          <p:cNvGrpSpPr/>
          <p:nvPr userDrawn="1"/>
        </p:nvGrpSpPr>
        <p:grpSpPr>
          <a:xfrm>
            <a:off x="-2" y="-1"/>
            <a:ext cx="12198353" cy="6858004"/>
            <a:chOff x="-2" y="-1"/>
            <a:chExt cx="12198353" cy="6858004"/>
          </a:xfrm>
        </p:grpSpPr>
        <p:sp>
          <p:nvSpPr>
            <p:cNvPr id="8" name="Rechthoek 7"/>
            <p:cNvSpPr/>
            <p:nvPr userDrawn="1"/>
          </p:nvSpPr>
          <p:spPr bwMode="auto">
            <a:xfrm>
              <a:off x="0" y="0"/>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9" name="Rechthoek 8"/>
            <p:cNvSpPr/>
            <p:nvPr userDrawn="1"/>
          </p:nvSpPr>
          <p:spPr bwMode="auto">
            <a:xfrm rot="5400000">
              <a:off x="-3226672" y="3226669"/>
              <a:ext cx="6858003"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dirty="0">
                <a:ln>
                  <a:noFill/>
                </a:ln>
                <a:solidFill>
                  <a:schemeClr val="bg1"/>
                </a:solidFill>
                <a:effectLst/>
                <a:latin typeface="Minion" pitchFamily="2" charset="0"/>
              </a:endParaRPr>
            </a:p>
          </p:txBody>
        </p:sp>
        <p:sp>
          <p:nvSpPr>
            <p:cNvPr id="10" name="Rechthoek 9"/>
            <p:cNvSpPr/>
            <p:nvPr userDrawn="1"/>
          </p:nvSpPr>
          <p:spPr bwMode="auto">
            <a:xfrm rot="5400000">
              <a:off x="8567017" y="3226669"/>
              <a:ext cx="6858003"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dirty="0">
                <a:ln>
                  <a:noFill/>
                </a:ln>
                <a:solidFill>
                  <a:schemeClr val="bg1"/>
                </a:solidFill>
                <a:effectLst/>
                <a:latin typeface="Minion" pitchFamily="2" charset="0"/>
              </a:endParaRPr>
            </a:p>
          </p:txBody>
        </p:sp>
        <p:sp>
          <p:nvSpPr>
            <p:cNvPr id="11" name="Rechthoek 10"/>
            <p:cNvSpPr/>
            <p:nvPr userDrawn="1"/>
          </p:nvSpPr>
          <p:spPr bwMode="auto">
            <a:xfrm>
              <a:off x="0" y="848172"/>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12" name="Rechthoek 11"/>
            <p:cNvSpPr/>
            <p:nvPr userDrawn="1"/>
          </p:nvSpPr>
          <p:spPr bwMode="auto">
            <a:xfrm>
              <a:off x="0" y="6048672"/>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13" name="Rechthoek 12"/>
            <p:cNvSpPr/>
            <p:nvPr userDrawn="1"/>
          </p:nvSpPr>
          <p:spPr bwMode="auto">
            <a:xfrm rot="5400000">
              <a:off x="611099" y="3327836"/>
              <a:ext cx="6858003" cy="202331"/>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dirty="0">
                <a:ln>
                  <a:noFill/>
                </a:ln>
                <a:solidFill>
                  <a:schemeClr val="bg1"/>
                </a:solidFill>
                <a:effectLst/>
                <a:latin typeface="Minion" pitchFamily="2" charset="0"/>
              </a:endParaRPr>
            </a:p>
          </p:txBody>
        </p:sp>
      </p:grpSp>
      <p:sp>
        <p:nvSpPr>
          <p:cNvPr id="14" name="Tijdelijke aanduiding voor afbeelding 13"/>
          <p:cNvSpPr>
            <a:spLocks noGrp="1"/>
          </p:cNvSpPr>
          <p:nvPr>
            <p:ph type="pic" sz="quarter" idx="13" hasCustomPrompt="1"/>
          </p:nvPr>
        </p:nvSpPr>
        <p:spPr>
          <a:xfrm>
            <a:off x="4141267" y="1252538"/>
            <a:ext cx="7652271" cy="4795837"/>
          </a:xfrm>
          <a:solidFill>
            <a:schemeClr val="tx2">
              <a:lumMod val="20000"/>
              <a:lumOff val="80000"/>
            </a:schemeClr>
          </a:solidFill>
        </p:spPr>
        <p:txBody>
          <a:bodyPr bIns="180000" anchor="ctr">
            <a:normAutofit/>
          </a:bodyPr>
          <a:lstStyle>
            <a:lvl1pPr marL="0" indent="0" algn="ctr">
              <a:lnSpc>
                <a:spcPct val="250000"/>
              </a:lnSpc>
              <a:buNone/>
              <a:defRPr sz="1400" baseline="0"/>
            </a:lvl1pPr>
          </a:lstStyle>
          <a:p>
            <a:r>
              <a:rPr lang="nl-NL" dirty="0"/>
              <a:t>Klik hier om een</a:t>
            </a:r>
            <a:br>
              <a:rPr lang="nl-NL" dirty="0"/>
            </a:br>
            <a:r>
              <a:rPr lang="nl-NL" dirty="0"/>
              <a:t>afbeelding in te voegen</a:t>
            </a:r>
          </a:p>
        </p:txBody>
      </p:sp>
      <p:pic>
        <p:nvPicPr>
          <p:cNvPr id="16" name="Afbeelding 1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10543" y="6543376"/>
            <a:ext cx="4657501" cy="270000"/>
          </a:xfrm>
          <a:prstGeom prst="rect">
            <a:avLst/>
          </a:prstGeom>
        </p:spPr>
      </p:pic>
    </p:spTree>
    <p:extLst>
      <p:ext uri="{BB962C8B-B14F-4D97-AF65-F5344CB8AC3E}">
        <p14:creationId xmlns:p14="http://schemas.microsoft.com/office/powerpoint/2010/main" val="4132317621"/>
      </p:ext>
    </p:extLst>
  </p:cSld>
  <p:clrMapOvr>
    <a:masterClrMapping/>
  </p:clrMapOvr>
  <p:transition spd="slow">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eeld 100%">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nl-NL" dirty="0"/>
              <a:t>Titel</a:t>
            </a:r>
          </a:p>
        </p:txBody>
      </p:sp>
      <p:grpSp>
        <p:nvGrpSpPr>
          <p:cNvPr id="7" name="Grid" hidden="1"/>
          <p:cNvGrpSpPr/>
          <p:nvPr userDrawn="1"/>
        </p:nvGrpSpPr>
        <p:grpSpPr>
          <a:xfrm>
            <a:off x="-2" y="-1"/>
            <a:ext cx="12198353" cy="6858003"/>
            <a:chOff x="-2" y="-1"/>
            <a:chExt cx="12198353" cy="6858003"/>
          </a:xfrm>
        </p:grpSpPr>
        <p:sp>
          <p:nvSpPr>
            <p:cNvPr id="8" name="Rechthoek 7"/>
            <p:cNvSpPr/>
            <p:nvPr userDrawn="1"/>
          </p:nvSpPr>
          <p:spPr bwMode="auto">
            <a:xfrm>
              <a:off x="0" y="0"/>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9" name="Rechthoek 8"/>
            <p:cNvSpPr/>
            <p:nvPr userDrawn="1"/>
          </p:nvSpPr>
          <p:spPr bwMode="auto">
            <a:xfrm rot="5400000">
              <a:off x="-3226672" y="3226669"/>
              <a:ext cx="6858003"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dirty="0">
                <a:ln>
                  <a:noFill/>
                </a:ln>
                <a:solidFill>
                  <a:schemeClr val="bg1"/>
                </a:solidFill>
                <a:effectLst/>
                <a:latin typeface="Minion" pitchFamily="2" charset="0"/>
              </a:endParaRPr>
            </a:p>
          </p:txBody>
        </p:sp>
        <p:sp>
          <p:nvSpPr>
            <p:cNvPr id="10" name="Rechthoek 9"/>
            <p:cNvSpPr/>
            <p:nvPr userDrawn="1"/>
          </p:nvSpPr>
          <p:spPr bwMode="auto">
            <a:xfrm rot="5400000">
              <a:off x="8567017" y="3226669"/>
              <a:ext cx="6858003"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dirty="0">
                <a:ln>
                  <a:noFill/>
                </a:ln>
                <a:solidFill>
                  <a:schemeClr val="bg1"/>
                </a:solidFill>
                <a:effectLst/>
                <a:latin typeface="Minion" pitchFamily="2" charset="0"/>
              </a:endParaRPr>
            </a:p>
          </p:txBody>
        </p:sp>
        <p:sp>
          <p:nvSpPr>
            <p:cNvPr id="11" name="Rechthoek 10"/>
            <p:cNvSpPr/>
            <p:nvPr userDrawn="1"/>
          </p:nvSpPr>
          <p:spPr bwMode="auto">
            <a:xfrm>
              <a:off x="0" y="848172"/>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12" name="Rechthoek 11"/>
            <p:cNvSpPr/>
            <p:nvPr userDrawn="1"/>
          </p:nvSpPr>
          <p:spPr bwMode="auto">
            <a:xfrm>
              <a:off x="0" y="6048672"/>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grpSp>
      <p:sp>
        <p:nvSpPr>
          <p:cNvPr id="14" name="Tijdelijke aanduiding voor afbeelding 13"/>
          <p:cNvSpPr>
            <a:spLocks noGrp="1"/>
          </p:cNvSpPr>
          <p:nvPr>
            <p:ph type="pic" sz="quarter" idx="13" hasCustomPrompt="1"/>
          </p:nvPr>
        </p:nvSpPr>
        <p:spPr>
          <a:xfrm>
            <a:off x="404663" y="1252538"/>
            <a:ext cx="11388876" cy="4795837"/>
          </a:xfrm>
          <a:solidFill>
            <a:schemeClr val="tx2">
              <a:lumMod val="20000"/>
              <a:lumOff val="80000"/>
            </a:schemeClr>
          </a:solidFill>
        </p:spPr>
        <p:txBody>
          <a:bodyPr bIns="180000" anchor="ctr">
            <a:normAutofit/>
          </a:bodyPr>
          <a:lstStyle>
            <a:lvl1pPr marL="0" indent="0" algn="ctr">
              <a:lnSpc>
                <a:spcPct val="250000"/>
              </a:lnSpc>
              <a:buNone/>
              <a:defRPr sz="1400" baseline="0"/>
            </a:lvl1pPr>
          </a:lstStyle>
          <a:p>
            <a:r>
              <a:rPr lang="nl-NL" dirty="0"/>
              <a:t>Klik hier om een</a:t>
            </a:r>
            <a:br>
              <a:rPr lang="nl-NL" dirty="0"/>
            </a:br>
            <a:r>
              <a:rPr lang="nl-NL" dirty="0"/>
              <a:t>afbeelding in te voegen</a:t>
            </a:r>
          </a:p>
        </p:txBody>
      </p:sp>
      <p:pic>
        <p:nvPicPr>
          <p:cNvPr id="15" name="Afbeelding 1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10543" y="6543376"/>
            <a:ext cx="4657501" cy="270000"/>
          </a:xfrm>
          <a:prstGeom prst="rect">
            <a:avLst/>
          </a:prstGeom>
        </p:spPr>
      </p:pic>
    </p:spTree>
    <p:extLst>
      <p:ext uri="{BB962C8B-B14F-4D97-AF65-F5344CB8AC3E}">
        <p14:creationId xmlns:p14="http://schemas.microsoft.com/office/powerpoint/2010/main" val="3929258224"/>
      </p:ext>
    </p:extLst>
  </p:cSld>
  <p:clrMapOvr>
    <a:masterClrMapping/>
  </p:clrMapOvr>
  <p:transition spd="slow">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kst &amp; Beeld 4x">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nl-NL" dirty="0"/>
              <a:t>Titel</a:t>
            </a:r>
          </a:p>
        </p:txBody>
      </p:sp>
      <p:sp>
        <p:nvSpPr>
          <p:cNvPr id="3" name="Tijdelijke aanduiding voor verticale tekst 2"/>
          <p:cNvSpPr>
            <a:spLocks noGrp="1"/>
          </p:cNvSpPr>
          <p:nvPr>
            <p:ph type="body" orient="vert" idx="1" hasCustomPrompt="1"/>
          </p:nvPr>
        </p:nvSpPr>
        <p:spPr>
          <a:xfrm>
            <a:off x="404662" y="1252836"/>
            <a:ext cx="5593347" cy="4795836"/>
          </a:xfrm>
        </p:spPr>
        <p:txBody>
          <a:bodyPr vert="horz"/>
          <a:lstStyle/>
          <a:p>
            <a:pPr lvl="0"/>
            <a:r>
              <a:rPr lang="nl-NL" dirty="0" err="1"/>
              <a:t>Bullet</a:t>
            </a:r>
            <a:endParaRPr lang="nl-NL" dirty="0"/>
          </a:p>
          <a:p>
            <a:pPr lvl="1"/>
            <a:r>
              <a:rPr lang="nl-NL" dirty="0"/>
              <a:t>Sub-</a:t>
            </a:r>
            <a:r>
              <a:rPr lang="nl-NL" dirty="0" err="1"/>
              <a:t>bullet</a:t>
            </a:r>
            <a:endParaRPr lang="nl-NL" dirty="0"/>
          </a:p>
          <a:p>
            <a:pPr lvl="2"/>
            <a:r>
              <a:rPr lang="nl-NL" dirty="0"/>
              <a:t>Leestekst</a:t>
            </a:r>
          </a:p>
          <a:p>
            <a:pPr lvl="3"/>
            <a:r>
              <a:rPr lang="nl-NL" dirty="0"/>
              <a:t>Kopje donker blauw</a:t>
            </a:r>
          </a:p>
          <a:p>
            <a:pPr lvl="4"/>
            <a:r>
              <a:rPr lang="nl-NL" dirty="0"/>
              <a:t>Kopje licht blauw</a:t>
            </a:r>
          </a:p>
          <a:p>
            <a:pPr lvl="5"/>
            <a:r>
              <a:rPr lang="nl-NL" dirty="0" err="1"/>
              <a:t>Bullet</a:t>
            </a:r>
            <a:endParaRPr lang="nl-NL" dirty="0"/>
          </a:p>
          <a:p>
            <a:pPr lvl="6"/>
            <a:r>
              <a:rPr lang="nl-NL" dirty="0"/>
              <a:t>Sub-</a:t>
            </a:r>
            <a:r>
              <a:rPr lang="nl-NL" dirty="0" err="1"/>
              <a:t>bullet</a:t>
            </a:r>
            <a:endParaRPr lang="nl-NL" dirty="0"/>
          </a:p>
          <a:p>
            <a:pPr lvl="7"/>
            <a:r>
              <a:rPr lang="nl-NL" sz="1800" dirty="0"/>
              <a:t>Leestekst</a:t>
            </a:r>
          </a:p>
          <a:p>
            <a:pPr lvl="8"/>
            <a:r>
              <a:rPr lang="nl-NL" dirty="0"/>
              <a:t>Kopje donker blauw</a:t>
            </a:r>
          </a:p>
        </p:txBody>
      </p:sp>
      <p:grpSp>
        <p:nvGrpSpPr>
          <p:cNvPr id="7" name="Grid" hidden="1"/>
          <p:cNvGrpSpPr/>
          <p:nvPr userDrawn="1"/>
        </p:nvGrpSpPr>
        <p:grpSpPr>
          <a:xfrm>
            <a:off x="-2" y="-1"/>
            <a:ext cx="12218777" cy="6858004"/>
            <a:chOff x="-2" y="-1"/>
            <a:chExt cx="12218777" cy="6858004"/>
          </a:xfrm>
        </p:grpSpPr>
        <p:sp>
          <p:nvSpPr>
            <p:cNvPr id="8" name="Rechthoek 7"/>
            <p:cNvSpPr/>
            <p:nvPr userDrawn="1"/>
          </p:nvSpPr>
          <p:spPr bwMode="auto">
            <a:xfrm>
              <a:off x="0" y="0"/>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9" name="Rechthoek 8"/>
            <p:cNvSpPr/>
            <p:nvPr userDrawn="1"/>
          </p:nvSpPr>
          <p:spPr bwMode="auto">
            <a:xfrm rot="5400000">
              <a:off x="-3226672" y="3226669"/>
              <a:ext cx="6858003"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dirty="0">
                <a:ln>
                  <a:noFill/>
                </a:ln>
                <a:solidFill>
                  <a:schemeClr val="bg1"/>
                </a:solidFill>
                <a:effectLst/>
                <a:latin typeface="Minion" pitchFamily="2" charset="0"/>
              </a:endParaRPr>
            </a:p>
          </p:txBody>
        </p:sp>
        <p:sp>
          <p:nvSpPr>
            <p:cNvPr id="10" name="Rechthoek 9"/>
            <p:cNvSpPr/>
            <p:nvPr userDrawn="1"/>
          </p:nvSpPr>
          <p:spPr bwMode="auto">
            <a:xfrm rot="5400000">
              <a:off x="8567017" y="3226669"/>
              <a:ext cx="6858003"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dirty="0">
                <a:ln>
                  <a:noFill/>
                </a:ln>
                <a:solidFill>
                  <a:schemeClr val="bg1"/>
                </a:solidFill>
                <a:effectLst/>
                <a:latin typeface="Minion" pitchFamily="2" charset="0"/>
              </a:endParaRPr>
            </a:p>
          </p:txBody>
        </p:sp>
        <p:sp>
          <p:nvSpPr>
            <p:cNvPr id="11" name="Rechthoek 10"/>
            <p:cNvSpPr/>
            <p:nvPr userDrawn="1"/>
          </p:nvSpPr>
          <p:spPr bwMode="auto">
            <a:xfrm>
              <a:off x="0" y="848172"/>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12" name="Rechthoek 11"/>
            <p:cNvSpPr/>
            <p:nvPr userDrawn="1"/>
          </p:nvSpPr>
          <p:spPr bwMode="auto">
            <a:xfrm>
              <a:off x="0" y="6048672"/>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13" name="Rechthoek 12"/>
            <p:cNvSpPr/>
            <p:nvPr userDrawn="1"/>
          </p:nvSpPr>
          <p:spPr bwMode="auto">
            <a:xfrm rot="5400000">
              <a:off x="2670173" y="3327836"/>
              <a:ext cx="6858003" cy="202331"/>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dirty="0">
                <a:ln>
                  <a:noFill/>
                </a:ln>
                <a:solidFill>
                  <a:schemeClr val="bg1"/>
                </a:solidFill>
                <a:effectLst/>
                <a:latin typeface="Minion" pitchFamily="2" charset="0"/>
              </a:endParaRPr>
            </a:p>
          </p:txBody>
        </p:sp>
        <p:sp>
          <p:nvSpPr>
            <p:cNvPr id="15" name="Rechthoek 14"/>
            <p:cNvSpPr/>
            <p:nvPr userDrawn="1"/>
          </p:nvSpPr>
          <p:spPr bwMode="auto">
            <a:xfrm rot="5400000">
              <a:off x="5568012" y="3327836"/>
              <a:ext cx="6858003" cy="202331"/>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dirty="0">
                <a:ln>
                  <a:noFill/>
                </a:ln>
                <a:solidFill>
                  <a:schemeClr val="bg1"/>
                </a:solidFill>
                <a:effectLst/>
                <a:latin typeface="Minion" pitchFamily="2" charset="0"/>
              </a:endParaRPr>
            </a:p>
          </p:txBody>
        </p:sp>
        <p:sp>
          <p:nvSpPr>
            <p:cNvPr id="16" name="Rechthoek 15"/>
            <p:cNvSpPr/>
            <p:nvPr userDrawn="1"/>
          </p:nvSpPr>
          <p:spPr bwMode="auto">
            <a:xfrm rot="10800000">
              <a:off x="5360772" y="3549589"/>
              <a:ext cx="6858003" cy="202331"/>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dirty="0">
                <a:ln>
                  <a:noFill/>
                </a:ln>
                <a:solidFill>
                  <a:schemeClr val="bg1"/>
                </a:solidFill>
                <a:effectLst/>
                <a:latin typeface="Minion" pitchFamily="2" charset="0"/>
              </a:endParaRPr>
            </a:p>
          </p:txBody>
        </p:sp>
      </p:grpSp>
      <p:sp>
        <p:nvSpPr>
          <p:cNvPr id="14" name="Tijdelijke aanduiding voor afbeelding 13"/>
          <p:cNvSpPr>
            <a:spLocks noGrp="1"/>
          </p:cNvSpPr>
          <p:nvPr>
            <p:ph type="pic" sz="quarter" idx="13" hasCustomPrompt="1"/>
          </p:nvPr>
        </p:nvSpPr>
        <p:spPr>
          <a:xfrm>
            <a:off x="6200776" y="1252538"/>
            <a:ext cx="2695072" cy="2297049"/>
          </a:xfrm>
          <a:solidFill>
            <a:schemeClr val="tx2">
              <a:lumMod val="20000"/>
              <a:lumOff val="80000"/>
            </a:schemeClr>
          </a:solidFill>
        </p:spPr>
        <p:txBody>
          <a:bodyPr bIns="180000" anchor="ctr">
            <a:normAutofit/>
          </a:bodyPr>
          <a:lstStyle>
            <a:lvl1pPr marL="0" indent="0" algn="ctr">
              <a:lnSpc>
                <a:spcPct val="250000"/>
              </a:lnSpc>
              <a:buNone/>
              <a:defRPr sz="1400" baseline="0"/>
            </a:lvl1pPr>
          </a:lstStyle>
          <a:p>
            <a:r>
              <a:rPr lang="nl-NL" dirty="0"/>
              <a:t>Klik hier om een</a:t>
            </a:r>
            <a:br>
              <a:rPr lang="nl-NL" dirty="0"/>
            </a:br>
            <a:r>
              <a:rPr lang="nl-NL" dirty="0"/>
              <a:t>afbeelding in te voegen</a:t>
            </a:r>
          </a:p>
        </p:txBody>
      </p:sp>
      <p:sp>
        <p:nvSpPr>
          <p:cNvPr id="17" name="Tijdelijke aanduiding voor afbeelding 13"/>
          <p:cNvSpPr>
            <a:spLocks noGrp="1"/>
          </p:cNvSpPr>
          <p:nvPr>
            <p:ph type="pic" sz="quarter" idx="14" hasCustomPrompt="1"/>
          </p:nvPr>
        </p:nvSpPr>
        <p:spPr>
          <a:xfrm>
            <a:off x="9098614" y="1252538"/>
            <a:ext cx="2695072" cy="2297049"/>
          </a:xfrm>
          <a:solidFill>
            <a:schemeClr val="tx2">
              <a:lumMod val="20000"/>
              <a:lumOff val="80000"/>
            </a:schemeClr>
          </a:solidFill>
        </p:spPr>
        <p:txBody>
          <a:bodyPr bIns="180000" anchor="ctr">
            <a:normAutofit/>
          </a:bodyPr>
          <a:lstStyle>
            <a:lvl1pPr marL="0" indent="0" algn="ctr">
              <a:lnSpc>
                <a:spcPct val="250000"/>
              </a:lnSpc>
              <a:buNone/>
              <a:defRPr sz="1400" baseline="0"/>
            </a:lvl1pPr>
          </a:lstStyle>
          <a:p>
            <a:r>
              <a:rPr lang="nl-NL" dirty="0"/>
              <a:t>Klik hier om een</a:t>
            </a:r>
            <a:br>
              <a:rPr lang="nl-NL" dirty="0"/>
            </a:br>
            <a:r>
              <a:rPr lang="nl-NL" dirty="0"/>
              <a:t>afbeelding in te voegen</a:t>
            </a:r>
          </a:p>
        </p:txBody>
      </p:sp>
      <p:sp>
        <p:nvSpPr>
          <p:cNvPr id="18" name="Tijdelijke aanduiding voor afbeelding 13"/>
          <p:cNvSpPr>
            <a:spLocks noGrp="1"/>
          </p:cNvSpPr>
          <p:nvPr>
            <p:ph type="pic" sz="quarter" idx="15" hasCustomPrompt="1"/>
          </p:nvPr>
        </p:nvSpPr>
        <p:spPr>
          <a:xfrm>
            <a:off x="6200776" y="3751623"/>
            <a:ext cx="2695072" cy="2297049"/>
          </a:xfrm>
          <a:solidFill>
            <a:schemeClr val="tx2">
              <a:lumMod val="20000"/>
              <a:lumOff val="80000"/>
            </a:schemeClr>
          </a:solidFill>
        </p:spPr>
        <p:txBody>
          <a:bodyPr bIns="180000" anchor="ctr">
            <a:normAutofit/>
          </a:bodyPr>
          <a:lstStyle>
            <a:lvl1pPr marL="0" indent="0" algn="ctr">
              <a:lnSpc>
                <a:spcPct val="250000"/>
              </a:lnSpc>
              <a:buNone/>
              <a:defRPr sz="1400" baseline="0"/>
            </a:lvl1pPr>
          </a:lstStyle>
          <a:p>
            <a:r>
              <a:rPr lang="nl-NL" dirty="0"/>
              <a:t>Klik hier om een</a:t>
            </a:r>
            <a:br>
              <a:rPr lang="nl-NL" dirty="0"/>
            </a:br>
            <a:r>
              <a:rPr lang="nl-NL" dirty="0"/>
              <a:t>afbeelding in te voegen</a:t>
            </a:r>
          </a:p>
        </p:txBody>
      </p:sp>
      <p:sp>
        <p:nvSpPr>
          <p:cNvPr id="19" name="Tijdelijke aanduiding voor afbeelding 13"/>
          <p:cNvSpPr>
            <a:spLocks noGrp="1"/>
          </p:cNvSpPr>
          <p:nvPr>
            <p:ph type="pic" sz="quarter" idx="16" hasCustomPrompt="1"/>
          </p:nvPr>
        </p:nvSpPr>
        <p:spPr>
          <a:xfrm>
            <a:off x="9098614" y="3751623"/>
            <a:ext cx="2695072" cy="2297049"/>
          </a:xfrm>
          <a:solidFill>
            <a:schemeClr val="tx2">
              <a:lumMod val="20000"/>
              <a:lumOff val="80000"/>
            </a:schemeClr>
          </a:solidFill>
        </p:spPr>
        <p:txBody>
          <a:bodyPr bIns="180000" anchor="ctr">
            <a:normAutofit/>
          </a:bodyPr>
          <a:lstStyle>
            <a:lvl1pPr marL="0" indent="0" algn="ctr">
              <a:lnSpc>
                <a:spcPct val="250000"/>
              </a:lnSpc>
              <a:buNone/>
              <a:defRPr sz="1400" baseline="0"/>
            </a:lvl1pPr>
          </a:lstStyle>
          <a:p>
            <a:r>
              <a:rPr lang="nl-NL" dirty="0"/>
              <a:t>Klik hier om een</a:t>
            </a:r>
            <a:br>
              <a:rPr lang="nl-NL" dirty="0"/>
            </a:br>
            <a:r>
              <a:rPr lang="nl-NL" dirty="0"/>
              <a:t>afbeelding in te voegen</a:t>
            </a:r>
          </a:p>
        </p:txBody>
      </p:sp>
      <p:pic>
        <p:nvPicPr>
          <p:cNvPr id="21" name="Afbeelding 2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10543" y="6543376"/>
            <a:ext cx="4657501" cy="270000"/>
          </a:xfrm>
          <a:prstGeom prst="rect">
            <a:avLst/>
          </a:prstGeom>
        </p:spPr>
      </p:pic>
    </p:spTree>
    <p:extLst>
      <p:ext uri="{BB962C8B-B14F-4D97-AF65-F5344CB8AC3E}">
        <p14:creationId xmlns:p14="http://schemas.microsoft.com/office/powerpoint/2010/main" val="3673173449"/>
      </p:ext>
    </p:extLst>
  </p:cSld>
  <p:clrMapOvr>
    <a:masterClrMapping/>
  </p:clrMapOvr>
  <p:transition spd="slow">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kst &amp; Beeld 2x">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nl-NL" dirty="0"/>
              <a:t>Titel</a:t>
            </a:r>
          </a:p>
        </p:txBody>
      </p:sp>
      <p:sp>
        <p:nvSpPr>
          <p:cNvPr id="3" name="Tijdelijke aanduiding voor verticale tekst 2"/>
          <p:cNvSpPr>
            <a:spLocks noGrp="1"/>
          </p:cNvSpPr>
          <p:nvPr>
            <p:ph type="body" orient="vert" idx="1" hasCustomPrompt="1"/>
          </p:nvPr>
        </p:nvSpPr>
        <p:spPr>
          <a:xfrm>
            <a:off x="404662" y="1252836"/>
            <a:ext cx="5593347" cy="4795836"/>
          </a:xfrm>
        </p:spPr>
        <p:txBody>
          <a:bodyPr vert="horz"/>
          <a:lstStyle/>
          <a:p>
            <a:pPr lvl="0"/>
            <a:r>
              <a:rPr lang="nl-NL" dirty="0" err="1"/>
              <a:t>Bullet</a:t>
            </a:r>
            <a:endParaRPr lang="nl-NL" dirty="0"/>
          </a:p>
          <a:p>
            <a:pPr lvl="1"/>
            <a:r>
              <a:rPr lang="nl-NL" dirty="0"/>
              <a:t>Sub-</a:t>
            </a:r>
            <a:r>
              <a:rPr lang="nl-NL" dirty="0" err="1"/>
              <a:t>bullet</a:t>
            </a:r>
            <a:endParaRPr lang="nl-NL" dirty="0"/>
          </a:p>
          <a:p>
            <a:pPr lvl="2"/>
            <a:r>
              <a:rPr lang="nl-NL" dirty="0"/>
              <a:t>Leestekst</a:t>
            </a:r>
          </a:p>
          <a:p>
            <a:pPr lvl="3"/>
            <a:r>
              <a:rPr lang="nl-NL" dirty="0"/>
              <a:t>Kopje donker blauw</a:t>
            </a:r>
          </a:p>
          <a:p>
            <a:pPr lvl="4"/>
            <a:r>
              <a:rPr lang="nl-NL" dirty="0"/>
              <a:t>Kopje licht blauw</a:t>
            </a:r>
          </a:p>
          <a:p>
            <a:pPr lvl="5"/>
            <a:r>
              <a:rPr lang="nl-NL" dirty="0" err="1"/>
              <a:t>Bullet</a:t>
            </a:r>
            <a:endParaRPr lang="nl-NL" dirty="0"/>
          </a:p>
          <a:p>
            <a:pPr lvl="6"/>
            <a:r>
              <a:rPr lang="nl-NL" dirty="0"/>
              <a:t>Sub-</a:t>
            </a:r>
            <a:r>
              <a:rPr lang="nl-NL" dirty="0" err="1"/>
              <a:t>bullet</a:t>
            </a:r>
            <a:endParaRPr lang="nl-NL" dirty="0"/>
          </a:p>
          <a:p>
            <a:pPr lvl="7"/>
            <a:r>
              <a:rPr lang="nl-NL" sz="1800" dirty="0"/>
              <a:t>Leestekst</a:t>
            </a:r>
          </a:p>
          <a:p>
            <a:pPr lvl="8"/>
            <a:r>
              <a:rPr lang="nl-NL" dirty="0"/>
              <a:t>Kopje donker blauw</a:t>
            </a:r>
          </a:p>
        </p:txBody>
      </p:sp>
      <p:grpSp>
        <p:nvGrpSpPr>
          <p:cNvPr id="7" name="Grid" hidden="1"/>
          <p:cNvGrpSpPr/>
          <p:nvPr userDrawn="1"/>
        </p:nvGrpSpPr>
        <p:grpSpPr>
          <a:xfrm>
            <a:off x="-2" y="-1"/>
            <a:ext cx="12198353" cy="6858004"/>
            <a:chOff x="-2" y="-1"/>
            <a:chExt cx="12198353" cy="6858004"/>
          </a:xfrm>
        </p:grpSpPr>
        <p:sp>
          <p:nvSpPr>
            <p:cNvPr id="8" name="Rechthoek 7"/>
            <p:cNvSpPr/>
            <p:nvPr userDrawn="1"/>
          </p:nvSpPr>
          <p:spPr bwMode="auto">
            <a:xfrm>
              <a:off x="0" y="0"/>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9" name="Rechthoek 8"/>
            <p:cNvSpPr/>
            <p:nvPr userDrawn="1"/>
          </p:nvSpPr>
          <p:spPr bwMode="auto">
            <a:xfrm rot="5400000">
              <a:off x="-3226672" y="3226669"/>
              <a:ext cx="6858003"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dirty="0">
                <a:ln>
                  <a:noFill/>
                </a:ln>
                <a:solidFill>
                  <a:schemeClr val="bg1"/>
                </a:solidFill>
                <a:effectLst/>
                <a:latin typeface="Minion" pitchFamily="2" charset="0"/>
              </a:endParaRPr>
            </a:p>
          </p:txBody>
        </p:sp>
        <p:sp>
          <p:nvSpPr>
            <p:cNvPr id="10" name="Rechthoek 9"/>
            <p:cNvSpPr/>
            <p:nvPr userDrawn="1"/>
          </p:nvSpPr>
          <p:spPr bwMode="auto">
            <a:xfrm rot="5400000">
              <a:off x="8567017" y="3226669"/>
              <a:ext cx="6858003"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dirty="0">
                <a:ln>
                  <a:noFill/>
                </a:ln>
                <a:solidFill>
                  <a:schemeClr val="bg1"/>
                </a:solidFill>
                <a:effectLst/>
                <a:latin typeface="Minion" pitchFamily="2" charset="0"/>
              </a:endParaRPr>
            </a:p>
          </p:txBody>
        </p:sp>
        <p:sp>
          <p:nvSpPr>
            <p:cNvPr id="11" name="Rechthoek 10"/>
            <p:cNvSpPr/>
            <p:nvPr userDrawn="1"/>
          </p:nvSpPr>
          <p:spPr bwMode="auto">
            <a:xfrm>
              <a:off x="0" y="848172"/>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12" name="Rechthoek 11"/>
            <p:cNvSpPr/>
            <p:nvPr userDrawn="1"/>
          </p:nvSpPr>
          <p:spPr bwMode="auto">
            <a:xfrm>
              <a:off x="0" y="6048672"/>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13" name="Rechthoek 12"/>
            <p:cNvSpPr/>
            <p:nvPr userDrawn="1"/>
          </p:nvSpPr>
          <p:spPr bwMode="auto">
            <a:xfrm rot="5400000">
              <a:off x="2670173" y="3327836"/>
              <a:ext cx="6858003" cy="202331"/>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dirty="0">
                <a:ln>
                  <a:noFill/>
                </a:ln>
                <a:solidFill>
                  <a:schemeClr val="bg1"/>
                </a:solidFill>
                <a:effectLst/>
                <a:latin typeface="Minion" pitchFamily="2" charset="0"/>
              </a:endParaRPr>
            </a:p>
          </p:txBody>
        </p:sp>
        <p:sp>
          <p:nvSpPr>
            <p:cNvPr id="15" name="Rechthoek 14"/>
            <p:cNvSpPr/>
            <p:nvPr userDrawn="1"/>
          </p:nvSpPr>
          <p:spPr bwMode="auto">
            <a:xfrm rot="5400000">
              <a:off x="5568012" y="3327836"/>
              <a:ext cx="6858003" cy="202331"/>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dirty="0">
                <a:ln>
                  <a:noFill/>
                </a:ln>
                <a:solidFill>
                  <a:schemeClr val="bg1"/>
                </a:solidFill>
                <a:effectLst/>
                <a:latin typeface="Minion" pitchFamily="2" charset="0"/>
              </a:endParaRPr>
            </a:p>
          </p:txBody>
        </p:sp>
      </p:grpSp>
      <p:sp>
        <p:nvSpPr>
          <p:cNvPr id="14" name="Tijdelijke aanduiding voor afbeelding 13"/>
          <p:cNvSpPr>
            <a:spLocks noGrp="1"/>
          </p:cNvSpPr>
          <p:nvPr>
            <p:ph type="pic" sz="quarter" idx="13" hasCustomPrompt="1"/>
          </p:nvPr>
        </p:nvSpPr>
        <p:spPr>
          <a:xfrm>
            <a:off x="6200341" y="1252538"/>
            <a:ext cx="2695072" cy="4796134"/>
          </a:xfrm>
          <a:solidFill>
            <a:schemeClr val="tx2">
              <a:lumMod val="20000"/>
              <a:lumOff val="80000"/>
            </a:schemeClr>
          </a:solidFill>
        </p:spPr>
        <p:txBody>
          <a:bodyPr bIns="180000" anchor="ctr">
            <a:normAutofit/>
          </a:bodyPr>
          <a:lstStyle>
            <a:lvl1pPr marL="0" indent="0" algn="ctr">
              <a:lnSpc>
                <a:spcPct val="250000"/>
              </a:lnSpc>
              <a:buNone/>
              <a:defRPr sz="1400" baseline="0"/>
            </a:lvl1pPr>
          </a:lstStyle>
          <a:p>
            <a:r>
              <a:rPr lang="nl-NL" dirty="0"/>
              <a:t>Klik hier om een</a:t>
            </a:r>
            <a:br>
              <a:rPr lang="nl-NL" dirty="0"/>
            </a:br>
            <a:r>
              <a:rPr lang="nl-NL" dirty="0"/>
              <a:t>afbeelding in te voegen</a:t>
            </a:r>
          </a:p>
        </p:txBody>
      </p:sp>
      <p:sp>
        <p:nvSpPr>
          <p:cNvPr id="17" name="Tijdelijke aanduiding voor afbeelding 13"/>
          <p:cNvSpPr>
            <a:spLocks noGrp="1"/>
          </p:cNvSpPr>
          <p:nvPr>
            <p:ph type="pic" sz="quarter" idx="14" hasCustomPrompt="1"/>
          </p:nvPr>
        </p:nvSpPr>
        <p:spPr>
          <a:xfrm>
            <a:off x="9098179" y="1252538"/>
            <a:ext cx="2695072" cy="4796134"/>
          </a:xfrm>
          <a:solidFill>
            <a:schemeClr val="tx2">
              <a:lumMod val="20000"/>
              <a:lumOff val="80000"/>
            </a:schemeClr>
          </a:solidFill>
        </p:spPr>
        <p:txBody>
          <a:bodyPr bIns="180000" anchor="ctr">
            <a:normAutofit/>
          </a:bodyPr>
          <a:lstStyle>
            <a:lvl1pPr marL="0" indent="0" algn="ctr">
              <a:lnSpc>
                <a:spcPct val="250000"/>
              </a:lnSpc>
              <a:buNone/>
              <a:defRPr sz="1400" baseline="0"/>
            </a:lvl1pPr>
          </a:lstStyle>
          <a:p>
            <a:r>
              <a:rPr lang="nl-NL" dirty="0"/>
              <a:t>Klik hier om een</a:t>
            </a:r>
            <a:br>
              <a:rPr lang="nl-NL" dirty="0"/>
            </a:br>
            <a:r>
              <a:rPr lang="nl-NL" dirty="0"/>
              <a:t>afbeelding in te voegen</a:t>
            </a:r>
          </a:p>
        </p:txBody>
      </p:sp>
      <p:pic>
        <p:nvPicPr>
          <p:cNvPr id="18" name="Afbeelding 1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10543" y="6543376"/>
            <a:ext cx="4657501" cy="270000"/>
          </a:xfrm>
          <a:prstGeom prst="rect">
            <a:avLst/>
          </a:prstGeom>
        </p:spPr>
      </p:pic>
    </p:spTree>
    <p:extLst>
      <p:ext uri="{BB962C8B-B14F-4D97-AF65-F5344CB8AC3E}">
        <p14:creationId xmlns:p14="http://schemas.microsoft.com/office/powerpoint/2010/main" val="4146982251"/>
      </p:ext>
    </p:extLst>
  </p:cSld>
  <p:clrMapOvr>
    <a:masterClrMapping/>
  </p:clrMapOvr>
  <p:transition spd="slow">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04662" y="404664"/>
            <a:ext cx="11389024" cy="432048"/>
          </a:xfrm>
          <a:prstGeom prst="rect">
            <a:avLst/>
          </a:prstGeom>
        </p:spPr>
        <p:txBody>
          <a:bodyPr vert="horz" lIns="0" tIns="0" rIns="0" bIns="0" rtlCol="0" anchor="ctr">
            <a:noAutofit/>
          </a:bodyPr>
          <a:lstStyle/>
          <a:p>
            <a:r>
              <a:rPr lang="nl-NL" dirty="0"/>
              <a:t>Titel</a:t>
            </a:r>
          </a:p>
        </p:txBody>
      </p:sp>
      <p:sp>
        <p:nvSpPr>
          <p:cNvPr id="3" name="Tijdelijke aanduiding voor tekst 2"/>
          <p:cNvSpPr>
            <a:spLocks noGrp="1"/>
          </p:cNvSpPr>
          <p:nvPr>
            <p:ph type="body" idx="1"/>
          </p:nvPr>
        </p:nvSpPr>
        <p:spPr>
          <a:xfrm>
            <a:off x="404662" y="1252836"/>
            <a:ext cx="11389023" cy="4795836"/>
          </a:xfrm>
          <a:prstGeom prst="rect">
            <a:avLst/>
          </a:prstGeom>
        </p:spPr>
        <p:txBody>
          <a:bodyPr vert="horz" lIns="0" tIns="0" rIns="0" bIns="0" rtlCol="0">
            <a:normAutofit/>
          </a:bodyPr>
          <a:lstStyle/>
          <a:p>
            <a:pPr lvl="0"/>
            <a:r>
              <a:rPr lang="nl-NL" dirty="0" err="1"/>
              <a:t>Bullet</a:t>
            </a:r>
            <a:endParaRPr lang="nl-NL" dirty="0"/>
          </a:p>
          <a:p>
            <a:pPr lvl="1"/>
            <a:r>
              <a:rPr lang="nl-NL" dirty="0"/>
              <a:t>Sub-</a:t>
            </a:r>
            <a:r>
              <a:rPr lang="nl-NL" dirty="0" err="1"/>
              <a:t>bullet</a:t>
            </a:r>
            <a:endParaRPr lang="nl-NL" dirty="0"/>
          </a:p>
          <a:p>
            <a:pPr lvl="2"/>
            <a:r>
              <a:rPr lang="nl-NL" dirty="0"/>
              <a:t>Leestekst</a:t>
            </a:r>
          </a:p>
          <a:p>
            <a:pPr lvl="3"/>
            <a:r>
              <a:rPr lang="nl-NL" dirty="0"/>
              <a:t>Kopje donker blauw</a:t>
            </a:r>
          </a:p>
          <a:p>
            <a:pPr lvl="4"/>
            <a:r>
              <a:rPr lang="nl-NL" dirty="0"/>
              <a:t>Kopje licht blauw</a:t>
            </a:r>
          </a:p>
          <a:p>
            <a:pPr lvl="5"/>
            <a:r>
              <a:rPr lang="nl-NL" dirty="0" err="1"/>
              <a:t>Bullet</a:t>
            </a:r>
            <a:endParaRPr lang="nl-NL" dirty="0"/>
          </a:p>
          <a:p>
            <a:pPr lvl="6"/>
            <a:r>
              <a:rPr lang="nl-NL" dirty="0"/>
              <a:t>Sub-</a:t>
            </a:r>
            <a:r>
              <a:rPr lang="nl-NL" dirty="0" err="1"/>
              <a:t>bullet</a:t>
            </a:r>
            <a:endParaRPr lang="nl-NL" dirty="0"/>
          </a:p>
          <a:p>
            <a:pPr lvl="7"/>
            <a:r>
              <a:rPr lang="nl-NL" sz="1800" dirty="0"/>
              <a:t>Leestekst</a:t>
            </a:r>
          </a:p>
          <a:p>
            <a:pPr lvl="8"/>
            <a:r>
              <a:rPr lang="nl-NL" dirty="0"/>
              <a:t>Kopje donker blauw</a:t>
            </a:r>
          </a:p>
        </p:txBody>
      </p:sp>
      <p:grpSp>
        <p:nvGrpSpPr>
          <p:cNvPr id="11" name="Grid" hidden="1"/>
          <p:cNvGrpSpPr/>
          <p:nvPr userDrawn="1"/>
        </p:nvGrpSpPr>
        <p:grpSpPr>
          <a:xfrm>
            <a:off x="-2" y="-1"/>
            <a:ext cx="12198353" cy="6858003"/>
            <a:chOff x="-2" y="-1"/>
            <a:chExt cx="12198353" cy="6858003"/>
          </a:xfrm>
        </p:grpSpPr>
        <p:sp>
          <p:nvSpPr>
            <p:cNvPr id="7" name="Rechthoek 6"/>
            <p:cNvSpPr/>
            <p:nvPr userDrawn="1"/>
          </p:nvSpPr>
          <p:spPr bwMode="auto">
            <a:xfrm>
              <a:off x="0" y="0"/>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8" name="Rechthoek 7"/>
            <p:cNvSpPr/>
            <p:nvPr userDrawn="1"/>
          </p:nvSpPr>
          <p:spPr bwMode="auto">
            <a:xfrm rot="5400000">
              <a:off x="-3226672" y="3226669"/>
              <a:ext cx="6858003"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dirty="0">
                <a:ln>
                  <a:noFill/>
                </a:ln>
                <a:solidFill>
                  <a:schemeClr val="bg1"/>
                </a:solidFill>
                <a:effectLst/>
                <a:latin typeface="Minion" pitchFamily="2" charset="0"/>
              </a:endParaRPr>
            </a:p>
          </p:txBody>
        </p:sp>
        <p:sp>
          <p:nvSpPr>
            <p:cNvPr id="9" name="Rechthoek 8"/>
            <p:cNvSpPr/>
            <p:nvPr userDrawn="1"/>
          </p:nvSpPr>
          <p:spPr bwMode="auto">
            <a:xfrm rot="5400000">
              <a:off x="8567017" y="3226669"/>
              <a:ext cx="6858003"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dirty="0">
                <a:ln>
                  <a:noFill/>
                </a:ln>
                <a:solidFill>
                  <a:schemeClr val="bg1"/>
                </a:solidFill>
                <a:effectLst/>
                <a:latin typeface="Minion" pitchFamily="2" charset="0"/>
              </a:endParaRPr>
            </a:p>
          </p:txBody>
        </p:sp>
        <p:sp>
          <p:nvSpPr>
            <p:cNvPr id="12" name="Rechthoek 11"/>
            <p:cNvSpPr/>
            <p:nvPr userDrawn="1"/>
          </p:nvSpPr>
          <p:spPr bwMode="auto">
            <a:xfrm>
              <a:off x="0" y="848172"/>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13" name="Rechthoek 12"/>
            <p:cNvSpPr/>
            <p:nvPr userDrawn="1"/>
          </p:nvSpPr>
          <p:spPr bwMode="auto">
            <a:xfrm>
              <a:off x="0" y="6048672"/>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grpSp>
      <p:sp>
        <p:nvSpPr>
          <p:cNvPr id="20" name="Rechthoek 19"/>
          <p:cNvSpPr/>
          <p:nvPr userDrawn="1"/>
        </p:nvSpPr>
        <p:spPr bwMode="auto">
          <a:xfrm>
            <a:off x="0" y="6453336"/>
            <a:ext cx="12198350" cy="404664"/>
          </a:xfrm>
          <a:prstGeom prst="rect">
            <a:avLst/>
          </a:prstGeom>
          <a:solidFill>
            <a:schemeClr val="bg2"/>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6" name="Tijdelijke aanduiding voor dianummer 5"/>
          <p:cNvSpPr>
            <a:spLocks noGrp="1"/>
          </p:cNvSpPr>
          <p:nvPr>
            <p:ph type="sldNum" sz="quarter" idx="4"/>
          </p:nvPr>
        </p:nvSpPr>
        <p:spPr>
          <a:xfrm>
            <a:off x="404662" y="6453336"/>
            <a:ext cx="508726" cy="404664"/>
          </a:xfrm>
          <a:prstGeom prst="rect">
            <a:avLst/>
          </a:prstGeom>
        </p:spPr>
        <p:txBody>
          <a:bodyPr vert="horz" lIns="0" tIns="0" rIns="0" bIns="0" rtlCol="0" anchor="ctr"/>
          <a:lstStyle>
            <a:lvl1pPr algn="l">
              <a:defRPr lang="nl-NL" sz="1400" b="1" smtClean="0">
                <a:solidFill>
                  <a:schemeClr val="bg1"/>
                </a:solidFill>
              </a:defRPr>
            </a:lvl1pPr>
          </a:lstStyle>
          <a:p>
            <a:fld id="{21272068-81DC-4C45-9305-5AD5E2019168}" type="slidenum">
              <a:rPr lang="nl-NL" smtClean="0"/>
              <a:pPr/>
              <a:t>‹#›</a:t>
            </a:fld>
            <a:endParaRPr lang="nl-NL" dirty="0"/>
          </a:p>
        </p:txBody>
      </p:sp>
    </p:spTree>
    <p:extLst>
      <p:ext uri="{BB962C8B-B14F-4D97-AF65-F5344CB8AC3E}">
        <p14:creationId xmlns:p14="http://schemas.microsoft.com/office/powerpoint/2010/main" val="3839803590"/>
      </p:ext>
    </p:extLst>
  </p:cSld>
  <p:clrMap bg1="lt1" tx1="dk1" bg2="lt2" tx2="dk2" accent1="accent1" accent2="accent2" accent3="accent3" accent4="accent4" accent5="accent5" accent6="accent6" hlink="hlink" folHlink="folHlink"/>
  <p:sldLayoutIdLst>
    <p:sldLayoutId id="2147483659" r:id="rId1"/>
    <p:sldLayoutId id="2147483660" r:id="rId2"/>
    <p:sldLayoutId id="2147483658" r:id="rId3"/>
    <p:sldLayoutId id="2147483665" r:id="rId4"/>
    <p:sldLayoutId id="2147483661" r:id="rId5"/>
    <p:sldLayoutId id="2147483664" r:id="rId6"/>
    <p:sldLayoutId id="2147483666" r:id="rId7"/>
    <p:sldLayoutId id="2147483662" r:id="rId8"/>
    <p:sldLayoutId id="2147483663" r:id="rId9"/>
    <p:sldLayoutId id="2147483667" r:id="rId10"/>
    <p:sldLayoutId id="2147483668" r:id="rId11"/>
    <p:sldLayoutId id="2147483670" r:id="rId12"/>
    <p:sldLayoutId id="2147483672" r:id="rId13"/>
  </p:sldLayoutIdLst>
  <p:hf sldNum="0" hdr="0" ftr="0"/>
  <p:txStyles>
    <p:titleStyle>
      <a:lvl1pPr algn="l" defTabSz="914400" rtl="0" eaLnBrk="1" latinLnBrk="0" hangingPunct="1">
        <a:spcBef>
          <a:spcPct val="0"/>
        </a:spcBef>
        <a:buNone/>
        <a:defRPr sz="4000" b="1" i="0" kern="1200">
          <a:solidFill>
            <a:schemeClr val="bg2"/>
          </a:solidFill>
          <a:latin typeface="+mj-lt"/>
          <a:ea typeface="+mj-ea"/>
          <a:cs typeface="+mj-cs"/>
        </a:defRPr>
      </a:lvl1pPr>
    </p:titleStyle>
    <p:bodyStyle>
      <a:lvl1pPr marL="180975" indent="-180975" algn="l" defTabSz="914400" rtl="0" eaLnBrk="1" latinLnBrk="0" hangingPunct="1">
        <a:lnSpc>
          <a:spcPct val="90000"/>
        </a:lnSpc>
        <a:spcBef>
          <a:spcPts val="600"/>
        </a:spcBef>
        <a:spcAft>
          <a:spcPts val="600"/>
        </a:spcAft>
        <a:buClr>
          <a:schemeClr val="bg2"/>
        </a:buClr>
        <a:buFont typeface="Arial" panose="020B0604020202020204" pitchFamily="34" charset="0"/>
        <a:buChar char="•"/>
        <a:defRPr sz="1800" kern="1200">
          <a:solidFill>
            <a:schemeClr val="bg2"/>
          </a:solidFill>
          <a:latin typeface="+mn-lt"/>
          <a:ea typeface="+mn-ea"/>
          <a:cs typeface="+mn-cs"/>
        </a:defRPr>
      </a:lvl1pPr>
      <a:lvl2pPr marL="361950" indent="-180975" algn="l" defTabSz="914400" rtl="0" eaLnBrk="1" latinLnBrk="0" hangingPunct="1">
        <a:lnSpc>
          <a:spcPct val="90000"/>
        </a:lnSpc>
        <a:spcBef>
          <a:spcPts val="600"/>
        </a:spcBef>
        <a:spcAft>
          <a:spcPts val="600"/>
        </a:spcAft>
        <a:buClr>
          <a:schemeClr val="bg2"/>
        </a:buClr>
        <a:buFont typeface="Arial" panose="020B0604020202020204" pitchFamily="34" charset="0"/>
        <a:buChar char="-"/>
        <a:defRPr sz="1600" kern="1200">
          <a:solidFill>
            <a:schemeClr val="bg2"/>
          </a:solidFill>
          <a:latin typeface="+mn-lt"/>
          <a:ea typeface="+mn-ea"/>
          <a:cs typeface="+mn-cs"/>
        </a:defRPr>
      </a:lvl2pPr>
      <a:lvl3pPr marL="0" indent="0" algn="l" defTabSz="914400" rtl="0" eaLnBrk="1" latinLnBrk="0" hangingPunct="1">
        <a:lnSpc>
          <a:spcPct val="90000"/>
        </a:lnSpc>
        <a:spcBef>
          <a:spcPts val="600"/>
        </a:spcBef>
        <a:spcAft>
          <a:spcPts val="600"/>
        </a:spcAft>
        <a:buFont typeface="Arial" panose="020B0604020202020204" pitchFamily="34" charset="0"/>
        <a:buNone/>
        <a:defRPr sz="1800" kern="1200">
          <a:solidFill>
            <a:schemeClr val="bg2"/>
          </a:solidFill>
          <a:latin typeface="+mn-lt"/>
          <a:ea typeface="+mn-ea"/>
          <a:cs typeface="+mn-cs"/>
        </a:defRPr>
      </a:lvl3pPr>
      <a:lvl4pPr marL="0" indent="0" algn="l" defTabSz="914400" rtl="0" eaLnBrk="1" latinLnBrk="0" hangingPunct="1">
        <a:lnSpc>
          <a:spcPct val="90000"/>
        </a:lnSpc>
        <a:spcBef>
          <a:spcPts val="600"/>
        </a:spcBef>
        <a:spcAft>
          <a:spcPts val="600"/>
        </a:spcAft>
        <a:buFont typeface="Arial" panose="020B0604020202020204" pitchFamily="34" charset="0"/>
        <a:buNone/>
        <a:defRPr sz="1800" b="1" kern="1200">
          <a:solidFill>
            <a:schemeClr val="bg2"/>
          </a:solidFill>
          <a:latin typeface="+mn-lt"/>
          <a:ea typeface="+mn-ea"/>
          <a:cs typeface="+mn-cs"/>
        </a:defRPr>
      </a:lvl4pPr>
      <a:lvl5pPr marL="0" indent="0" algn="l" defTabSz="914400" rtl="0" eaLnBrk="1" latinLnBrk="0" hangingPunct="1">
        <a:lnSpc>
          <a:spcPct val="90000"/>
        </a:lnSpc>
        <a:spcBef>
          <a:spcPts val="600"/>
        </a:spcBef>
        <a:spcAft>
          <a:spcPts val="600"/>
        </a:spcAft>
        <a:buFont typeface="Arial" panose="020B0604020202020204" pitchFamily="34" charset="0"/>
        <a:buNone/>
        <a:defRPr sz="1800" b="1" kern="1200" baseline="0">
          <a:solidFill>
            <a:schemeClr val="tx2"/>
          </a:solidFill>
          <a:latin typeface="+mn-lt"/>
          <a:ea typeface="+mn-ea"/>
          <a:cs typeface="+mn-cs"/>
        </a:defRPr>
      </a:lvl5pPr>
      <a:lvl6pPr marL="180975" indent="-180975" algn="l" defTabSz="914400" rtl="0" eaLnBrk="1" latinLnBrk="0" hangingPunct="1">
        <a:lnSpc>
          <a:spcPct val="90000"/>
        </a:lnSpc>
        <a:spcBef>
          <a:spcPts val="600"/>
        </a:spcBef>
        <a:spcAft>
          <a:spcPts val="600"/>
        </a:spcAft>
        <a:buClr>
          <a:schemeClr val="bg2"/>
        </a:buClr>
        <a:buFont typeface="Arial" panose="020B0604020202020204" pitchFamily="34" charset="0"/>
        <a:buChar char="•"/>
        <a:defRPr sz="1800" kern="1200">
          <a:solidFill>
            <a:schemeClr val="bg2"/>
          </a:solidFill>
          <a:latin typeface="+mn-lt"/>
          <a:ea typeface="+mn-ea"/>
          <a:cs typeface="+mn-cs"/>
        </a:defRPr>
      </a:lvl6pPr>
      <a:lvl7pPr marL="361950" indent="-180975" algn="l" defTabSz="914400" rtl="0" eaLnBrk="1" latinLnBrk="0" hangingPunct="1">
        <a:lnSpc>
          <a:spcPct val="90000"/>
        </a:lnSpc>
        <a:spcBef>
          <a:spcPts val="600"/>
        </a:spcBef>
        <a:spcAft>
          <a:spcPts val="600"/>
        </a:spcAft>
        <a:buClr>
          <a:schemeClr val="bg2"/>
        </a:buClr>
        <a:buFont typeface="Arial" panose="020B0604020202020204" pitchFamily="34" charset="0"/>
        <a:buChar char="-"/>
        <a:defRPr sz="1600" kern="1200">
          <a:solidFill>
            <a:schemeClr val="bg2"/>
          </a:solidFill>
          <a:latin typeface="+mn-lt"/>
          <a:ea typeface="+mn-ea"/>
          <a:cs typeface="+mn-cs"/>
        </a:defRPr>
      </a:lvl7pPr>
      <a:lvl8pPr marL="0" indent="0" algn="l" defTabSz="914400" rtl="0" eaLnBrk="1" latinLnBrk="0" hangingPunct="1">
        <a:lnSpc>
          <a:spcPct val="90000"/>
        </a:lnSpc>
        <a:spcBef>
          <a:spcPts val="600"/>
        </a:spcBef>
        <a:spcAft>
          <a:spcPts val="600"/>
        </a:spcAft>
        <a:buFont typeface="Arial" panose="020B0604020202020204" pitchFamily="34" charset="0"/>
        <a:buNone/>
        <a:defRPr sz="1600" kern="1200">
          <a:solidFill>
            <a:schemeClr val="bg2"/>
          </a:solidFill>
          <a:latin typeface="+mn-lt"/>
          <a:ea typeface="+mn-ea"/>
          <a:cs typeface="+mn-cs"/>
        </a:defRPr>
      </a:lvl8pPr>
      <a:lvl9pPr marL="0" indent="0" algn="l" defTabSz="914400" rtl="0" eaLnBrk="1" latinLnBrk="0" hangingPunct="1">
        <a:lnSpc>
          <a:spcPct val="90000"/>
        </a:lnSpc>
        <a:spcBef>
          <a:spcPts val="600"/>
        </a:spcBef>
        <a:spcAft>
          <a:spcPts val="600"/>
        </a:spcAft>
        <a:buFont typeface="Arial" panose="020B0604020202020204" pitchFamily="34" charset="0"/>
        <a:buNone/>
        <a:defRPr sz="1800" b="1" kern="1200" baseline="0">
          <a:solidFill>
            <a:schemeClr val="bg2"/>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rome-extension://efaidnbmnnnibpcajpcglclefindmkaj/https:/www.staff.universiteitleiden.nl/binaries/content/assets/algemeen/bb-scm/nieuws/eindrapport-kernteam-academische-vrijheid.pdf" TargetMode="External"/><Relationship Id="rId2" Type="http://schemas.openxmlformats.org/officeDocument/2006/relationships/notesSlide" Target="../notesSlides/notesSlide2.xml"/><Relationship Id="rId1" Type="http://schemas.openxmlformats.org/officeDocument/2006/relationships/slideLayout" Target="../slideLayouts/slideLayout3.xml"/><Relationship Id="rId5" Type="http://schemas.openxmlformats.org/officeDocument/2006/relationships/hyperlink" Target="https://www.student.universiteitleiden.nl/en/campaign/student-well-being/dignity-and-respect-in-online-learning-environment?cf=governance-and-global-affairs&amp;amp;cd=liberal-arts-and-sciences-global-challenges-ba-bsc" TargetMode="External"/><Relationship Id="rId4" Type="http://schemas.openxmlformats.org/officeDocument/2006/relationships/hyperlink" Target="https://www.staff.universiteitleiden.nl/research/quality-and-integrity/academic-integrity/academic-integrity/humanities/institute-for-area-studies?cf=humanities&amp;cd=institute-for-area-studies#responsibility"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hyperlink" Target="https://www.universiteitleiden.nl/en/dossiers/israel-palestine/house-rules-for-events" TargetMode="External"/><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hyperlink" Target="chrome-extension://efaidnbmnnnibpcajpcglclefindmkaj/https:/www.universiteitleiden.nl/binaries/content/assets/algemeen/bb-scm/nieuws/house-rules-for-protests-leiden-university.pdf"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s://www.student.universiteitleiden.nl/en/campaign/student-well-being/dignity-and-respect-in-online-learning-environment?cf=governance-and-global-affairs&amp;amp;cd=liberal-arts-and-sciences-global-challenges-ba-bsc" TargetMode="External"/><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jdelijke aanduiding voor tekst 9"/>
          <p:cNvSpPr>
            <a:spLocks noGrp="1"/>
          </p:cNvSpPr>
          <p:nvPr>
            <p:ph type="body" sz="quarter" idx="13"/>
          </p:nvPr>
        </p:nvSpPr>
        <p:spPr/>
        <p:txBody>
          <a:bodyPr/>
          <a:lstStyle/>
          <a:p>
            <a:endParaRPr lang="en-US"/>
          </a:p>
        </p:txBody>
      </p:sp>
      <p:sp>
        <p:nvSpPr>
          <p:cNvPr id="8" name="Tijdelijke aanduiding voor tekst 7"/>
          <p:cNvSpPr>
            <a:spLocks noGrp="1"/>
          </p:cNvSpPr>
          <p:nvPr>
            <p:ph type="body" sz="quarter" idx="12"/>
          </p:nvPr>
        </p:nvSpPr>
        <p:spPr/>
        <p:txBody>
          <a:bodyPr/>
          <a:lstStyle/>
          <a:p>
            <a:endParaRPr lang="en-US" dirty="0"/>
          </a:p>
        </p:txBody>
      </p:sp>
      <p:sp>
        <p:nvSpPr>
          <p:cNvPr id="4" name="Titel 3"/>
          <p:cNvSpPr>
            <a:spLocks noGrp="1"/>
          </p:cNvSpPr>
          <p:nvPr>
            <p:ph type="title"/>
          </p:nvPr>
        </p:nvSpPr>
        <p:spPr/>
        <p:txBody>
          <a:bodyPr/>
          <a:lstStyle/>
          <a:p>
            <a:r>
              <a:rPr lang="nl-NL" sz="4800" dirty="0" err="1"/>
              <a:t>Creating</a:t>
            </a:r>
            <a:r>
              <a:rPr lang="nl-NL" sz="4800" dirty="0"/>
              <a:t> </a:t>
            </a:r>
            <a:r>
              <a:rPr lang="nl-NL" sz="4800" dirty="0" err="1"/>
              <a:t>an</a:t>
            </a:r>
            <a:r>
              <a:rPr lang="nl-NL" sz="4800" dirty="0"/>
              <a:t> open </a:t>
            </a:r>
            <a:r>
              <a:rPr lang="nl-NL" sz="4800" dirty="0" err="1"/>
              <a:t>and</a:t>
            </a:r>
            <a:r>
              <a:rPr lang="nl-NL" sz="4800" dirty="0"/>
              <a:t> </a:t>
            </a:r>
            <a:r>
              <a:rPr lang="nl-NL" sz="4800" dirty="0" err="1"/>
              <a:t>inclusive</a:t>
            </a:r>
            <a:r>
              <a:rPr lang="nl-NL" sz="4800" dirty="0"/>
              <a:t> </a:t>
            </a:r>
            <a:r>
              <a:rPr lang="nl-NL" sz="4800" dirty="0" err="1"/>
              <a:t>academic</a:t>
            </a:r>
            <a:r>
              <a:rPr lang="nl-NL" sz="4800" dirty="0"/>
              <a:t> community</a:t>
            </a:r>
          </a:p>
        </p:txBody>
      </p:sp>
      <p:sp>
        <p:nvSpPr>
          <p:cNvPr id="5" name="Tijdelijke aanduiding voor tekst 4"/>
          <p:cNvSpPr>
            <a:spLocks noGrp="1"/>
          </p:cNvSpPr>
          <p:nvPr>
            <p:ph type="body" sz="quarter" idx="14"/>
          </p:nvPr>
        </p:nvSpPr>
        <p:spPr/>
        <p:txBody>
          <a:bodyPr/>
          <a:lstStyle/>
          <a:p>
            <a:r>
              <a:rPr lang="nl-NL" dirty="0"/>
              <a:t>Leiden University</a:t>
            </a:r>
          </a:p>
        </p:txBody>
      </p:sp>
      <p:sp>
        <p:nvSpPr>
          <p:cNvPr id="13" name="Tijdelijke aanduiding voor datum 12"/>
          <p:cNvSpPr>
            <a:spLocks noGrp="1"/>
          </p:cNvSpPr>
          <p:nvPr>
            <p:ph type="dt" sz="half" idx="2"/>
          </p:nvPr>
        </p:nvSpPr>
        <p:spPr/>
        <p:txBody>
          <a:bodyPr/>
          <a:lstStyle/>
          <a:p>
            <a:r>
              <a:rPr lang="nl-NL" dirty="0"/>
              <a:t>September 2024</a:t>
            </a:r>
          </a:p>
        </p:txBody>
      </p:sp>
    </p:spTree>
    <p:extLst>
      <p:ext uri="{BB962C8B-B14F-4D97-AF65-F5344CB8AC3E}">
        <p14:creationId xmlns:p14="http://schemas.microsoft.com/office/powerpoint/2010/main" val="2977814846"/>
      </p:ext>
    </p:extLst>
  </p:cSld>
  <p:clrMapOvr>
    <a:masterClrMapping/>
  </p:clrMapOvr>
  <p:transition spd="slow">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8F2D1A-3D58-367D-939D-57AA7E5537A9}"/>
              </a:ext>
            </a:extLst>
          </p:cNvPr>
          <p:cNvSpPr>
            <a:spLocks noGrp="1"/>
          </p:cNvSpPr>
          <p:nvPr>
            <p:ph type="title"/>
          </p:nvPr>
        </p:nvSpPr>
        <p:spPr/>
        <p:txBody>
          <a:bodyPr/>
          <a:lstStyle/>
          <a:p>
            <a:r>
              <a:rPr lang="en-NL" sz="3600" dirty="0"/>
              <a:t>Academic freedom and freedom of expression</a:t>
            </a:r>
          </a:p>
        </p:txBody>
      </p:sp>
      <p:sp>
        <p:nvSpPr>
          <p:cNvPr id="3" name="Vertical Text Placeholder 2">
            <a:extLst>
              <a:ext uri="{FF2B5EF4-FFF2-40B4-BE49-F238E27FC236}">
                <a16:creationId xmlns:a16="http://schemas.microsoft.com/office/drawing/2014/main" id="{70DB0FD9-24B5-5860-10C7-50F5C9416DB5}"/>
              </a:ext>
            </a:extLst>
          </p:cNvPr>
          <p:cNvSpPr>
            <a:spLocks noGrp="1"/>
          </p:cNvSpPr>
          <p:nvPr>
            <p:ph type="body" orient="vert" idx="1"/>
          </p:nvPr>
        </p:nvSpPr>
        <p:spPr>
          <a:xfrm>
            <a:off x="404662" y="1252836"/>
            <a:ext cx="11389023" cy="5056484"/>
          </a:xfrm>
        </p:spPr>
        <p:txBody>
          <a:bodyPr>
            <a:normAutofit lnSpcReduction="10000"/>
          </a:bodyPr>
          <a:lstStyle/>
          <a:p>
            <a:pPr>
              <a:spcBef>
                <a:spcPts val="0"/>
              </a:spcBef>
              <a:spcAft>
                <a:spcPts val="0"/>
              </a:spcAft>
            </a:pPr>
            <a:r>
              <a:rPr lang="nl-NL" sz="2400" dirty="0">
                <a:hlinkClick r:id="rId3"/>
              </a:rPr>
              <a:t>Academic freedom </a:t>
            </a:r>
            <a:r>
              <a:rPr lang="nl-NL" sz="2400" dirty="0"/>
              <a:t>is </a:t>
            </a:r>
            <a:r>
              <a:rPr lang="nl-NL" sz="2400" dirty="0" err="1"/>
              <a:t>about</a:t>
            </a:r>
            <a:r>
              <a:rPr lang="nl-NL" sz="2400" dirty="0"/>
              <a:t> </a:t>
            </a:r>
            <a:r>
              <a:rPr lang="nl-NL" sz="2400" dirty="0" err="1"/>
              <a:t>the</a:t>
            </a:r>
            <a:r>
              <a:rPr lang="nl-NL" sz="2400" dirty="0"/>
              <a:t> </a:t>
            </a:r>
            <a:r>
              <a:rPr lang="nl-NL" sz="2400" dirty="0" err="1"/>
              <a:t>freedom</a:t>
            </a:r>
            <a:r>
              <a:rPr lang="nl-NL" sz="2400" dirty="0"/>
              <a:t> </a:t>
            </a:r>
            <a:r>
              <a:rPr lang="nl-NL" sz="2400" dirty="0" err="1"/>
              <a:t>to</a:t>
            </a:r>
            <a:r>
              <a:rPr lang="nl-NL" sz="2400" dirty="0"/>
              <a:t> pose </a:t>
            </a:r>
            <a:r>
              <a:rPr lang="nl-NL" sz="2400" dirty="0" err="1"/>
              <a:t>questions</a:t>
            </a:r>
            <a:r>
              <a:rPr lang="nl-NL" sz="2400" dirty="0"/>
              <a:t>, </a:t>
            </a:r>
            <a:r>
              <a:rPr lang="nl-NL" sz="2400" dirty="0" err="1"/>
              <a:t>conduct</a:t>
            </a:r>
            <a:r>
              <a:rPr lang="nl-NL" sz="2400" dirty="0"/>
              <a:t> research </a:t>
            </a:r>
            <a:r>
              <a:rPr lang="nl-NL" sz="2400" dirty="0" err="1"/>
              <a:t>and</a:t>
            </a:r>
            <a:r>
              <a:rPr lang="nl-NL" sz="2400" dirty="0"/>
              <a:t> </a:t>
            </a:r>
            <a:r>
              <a:rPr lang="nl-NL" sz="2400" dirty="0" err="1"/>
              <a:t>teach</a:t>
            </a:r>
            <a:r>
              <a:rPr lang="nl-NL" sz="2400" dirty="0"/>
              <a:t> on topics of </a:t>
            </a:r>
            <a:r>
              <a:rPr lang="nl-NL" sz="2400" dirty="0" err="1"/>
              <a:t>choice</a:t>
            </a:r>
            <a:r>
              <a:rPr lang="nl-NL" sz="2400" dirty="0"/>
              <a:t> without </a:t>
            </a:r>
            <a:r>
              <a:rPr lang="nl-NL" sz="2400" dirty="0" err="1"/>
              <a:t>interference</a:t>
            </a:r>
            <a:r>
              <a:rPr lang="nl-NL" sz="2400" dirty="0"/>
              <a:t>. </a:t>
            </a:r>
          </a:p>
          <a:p>
            <a:pPr>
              <a:spcBef>
                <a:spcPts val="0"/>
              </a:spcBef>
              <a:spcAft>
                <a:spcPts val="0"/>
              </a:spcAft>
            </a:pPr>
            <a:endParaRPr lang="nl-NL" sz="2400" dirty="0"/>
          </a:p>
          <a:p>
            <a:pPr>
              <a:spcBef>
                <a:spcPts val="0"/>
              </a:spcBef>
              <a:spcAft>
                <a:spcPts val="0"/>
              </a:spcAft>
            </a:pPr>
            <a:r>
              <a:rPr lang="nl-NL" sz="2400" dirty="0"/>
              <a:t>The </a:t>
            </a:r>
            <a:r>
              <a:rPr lang="nl-NL" sz="2400" dirty="0" err="1"/>
              <a:t>very</a:t>
            </a:r>
            <a:r>
              <a:rPr lang="nl-NL" sz="2400" dirty="0"/>
              <a:t> goal of </a:t>
            </a:r>
            <a:r>
              <a:rPr lang="nl-NL" sz="2400" dirty="0" err="1"/>
              <a:t>academia</a:t>
            </a:r>
            <a:r>
              <a:rPr lang="nl-NL" sz="2400" dirty="0"/>
              <a:t> is </a:t>
            </a:r>
            <a:r>
              <a:rPr lang="nl-NL" sz="2400" dirty="0" err="1"/>
              <a:t>to</a:t>
            </a:r>
            <a:r>
              <a:rPr lang="nl-NL" sz="2400" dirty="0"/>
              <a:t> </a:t>
            </a:r>
            <a:r>
              <a:rPr lang="nl-NL" sz="2400" dirty="0" err="1"/>
              <a:t>be</a:t>
            </a:r>
            <a:r>
              <a:rPr lang="nl-NL" sz="2400" dirty="0"/>
              <a:t> </a:t>
            </a:r>
            <a:r>
              <a:rPr lang="nl-NL" sz="2400" dirty="0" err="1"/>
              <a:t>critical</a:t>
            </a:r>
            <a:r>
              <a:rPr lang="nl-NL" sz="2400" dirty="0"/>
              <a:t>, </a:t>
            </a:r>
            <a:r>
              <a:rPr lang="nl-NL" sz="2400" dirty="0" err="1"/>
              <a:t>curious</a:t>
            </a:r>
            <a:r>
              <a:rPr lang="nl-NL" sz="2400" dirty="0"/>
              <a:t>, open </a:t>
            </a:r>
            <a:r>
              <a:rPr lang="nl-NL" sz="2400" dirty="0" err="1"/>
              <a:t>and</a:t>
            </a:r>
            <a:r>
              <a:rPr lang="nl-NL" sz="2400" dirty="0"/>
              <a:t> </a:t>
            </a:r>
            <a:r>
              <a:rPr lang="nl-NL" sz="2400" dirty="0" err="1"/>
              <a:t>engage</a:t>
            </a:r>
            <a:r>
              <a:rPr lang="nl-NL" sz="2400" dirty="0"/>
              <a:t> </a:t>
            </a:r>
            <a:r>
              <a:rPr lang="nl-NL" sz="2400" dirty="0" err="1"/>
              <a:t>with</a:t>
            </a:r>
            <a:r>
              <a:rPr lang="nl-NL" sz="2400" dirty="0"/>
              <a:t> </a:t>
            </a:r>
            <a:r>
              <a:rPr lang="nl-NL" sz="2400" dirty="0" err="1"/>
              <a:t>and</a:t>
            </a:r>
            <a:r>
              <a:rPr lang="nl-NL" sz="2400" dirty="0"/>
              <a:t> </a:t>
            </a:r>
            <a:r>
              <a:rPr lang="nl-NL" sz="2400" dirty="0" err="1"/>
              <a:t>learn</a:t>
            </a:r>
            <a:r>
              <a:rPr lang="nl-NL" sz="2400" dirty="0"/>
              <a:t> </a:t>
            </a:r>
            <a:r>
              <a:rPr lang="nl-NL" sz="2400" dirty="0" err="1"/>
              <a:t>from</a:t>
            </a:r>
            <a:r>
              <a:rPr lang="nl-NL" sz="2400" dirty="0"/>
              <a:t> </a:t>
            </a:r>
            <a:r>
              <a:rPr lang="nl-NL" sz="2400" dirty="0" err="1"/>
              <a:t>other</a:t>
            </a:r>
            <a:r>
              <a:rPr lang="nl-NL" sz="2400" dirty="0"/>
              <a:t> </a:t>
            </a:r>
            <a:r>
              <a:rPr lang="nl-NL" sz="2400" dirty="0" err="1"/>
              <a:t>perspectives</a:t>
            </a:r>
            <a:r>
              <a:rPr lang="nl-NL" sz="2400" dirty="0"/>
              <a:t>, </a:t>
            </a:r>
            <a:r>
              <a:rPr lang="nl-NL" sz="2400" dirty="0" err="1"/>
              <a:t>not</a:t>
            </a:r>
            <a:r>
              <a:rPr lang="nl-NL" sz="2400" dirty="0"/>
              <a:t> </a:t>
            </a:r>
            <a:r>
              <a:rPr lang="nl-NL" sz="2400" dirty="0" err="1"/>
              <a:t>simply</a:t>
            </a:r>
            <a:r>
              <a:rPr lang="nl-NL" sz="2400" dirty="0"/>
              <a:t> </a:t>
            </a:r>
            <a:r>
              <a:rPr lang="nl-NL" sz="2400" dirty="0" err="1"/>
              <a:t>defend</a:t>
            </a:r>
            <a:r>
              <a:rPr lang="nl-NL" sz="2400" dirty="0"/>
              <a:t> </a:t>
            </a:r>
            <a:r>
              <a:rPr lang="nl-NL" sz="2400" dirty="0" err="1"/>
              <a:t>yours</a:t>
            </a:r>
            <a:r>
              <a:rPr lang="nl-NL" sz="2400" dirty="0"/>
              <a:t> </a:t>
            </a:r>
            <a:r>
              <a:rPr lang="nl-NL" sz="2400" dirty="0" err="1"/>
              <a:t>and</a:t>
            </a:r>
            <a:r>
              <a:rPr lang="nl-NL" sz="2400" dirty="0"/>
              <a:t> </a:t>
            </a:r>
            <a:r>
              <a:rPr lang="nl-NL" sz="2400" dirty="0" err="1"/>
              <a:t>exclude</a:t>
            </a:r>
            <a:r>
              <a:rPr lang="nl-NL" sz="2400" dirty="0"/>
              <a:t> </a:t>
            </a:r>
            <a:r>
              <a:rPr lang="nl-NL" sz="2400" dirty="0" err="1"/>
              <a:t>other</a:t>
            </a:r>
            <a:r>
              <a:rPr lang="nl-NL" sz="2400" dirty="0"/>
              <a:t> </a:t>
            </a:r>
            <a:r>
              <a:rPr lang="nl-NL" sz="2400" dirty="0" err="1"/>
              <a:t>perspectives</a:t>
            </a:r>
            <a:r>
              <a:rPr lang="nl-NL" sz="2400" dirty="0"/>
              <a:t>. </a:t>
            </a:r>
          </a:p>
          <a:p>
            <a:pPr marL="0" indent="0">
              <a:spcBef>
                <a:spcPts val="0"/>
              </a:spcBef>
              <a:spcAft>
                <a:spcPts val="0"/>
              </a:spcAft>
              <a:buNone/>
            </a:pPr>
            <a:endParaRPr lang="nl-NL" sz="2400" dirty="0"/>
          </a:p>
          <a:p>
            <a:pPr>
              <a:spcBef>
                <a:spcPts val="0"/>
              </a:spcBef>
              <a:spcAft>
                <a:spcPts val="0"/>
              </a:spcAft>
            </a:pPr>
            <a:r>
              <a:rPr lang="nl-NL" sz="2400" dirty="0"/>
              <a:t>The </a:t>
            </a:r>
            <a:r>
              <a:rPr lang="nl-NL" sz="2400" dirty="0" err="1"/>
              <a:t>university</a:t>
            </a:r>
            <a:r>
              <a:rPr lang="nl-NL" sz="2400" dirty="0"/>
              <a:t> is a professional setting. </a:t>
            </a:r>
            <a:r>
              <a:rPr lang="nl-NL" sz="2400" dirty="0" err="1"/>
              <a:t>Academic</a:t>
            </a:r>
            <a:r>
              <a:rPr lang="nl-NL" sz="2400" dirty="0"/>
              <a:t> research </a:t>
            </a:r>
            <a:r>
              <a:rPr lang="nl-NL" sz="2400" dirty="0" err="1"/>
              <a:t>and</a:t>
            </a:r>
            <a:r>
              <a:rPr lang="nl-NL" sz="2400" dirty="0"/>
              <a:t> </a:t>
            </a:r>
            <a:r>
              <a:rPr lang="nl-NL" sz="2400" dirty="0" err="1"/>
              <a:t>discussions</a:t>
            </a:r>
            <a:r>
              <a:rPr lang="nl-NL" sz="2400" dirty="0"/>
              <a:t> are </a:t>
            </a:r>
            <a:r>
              <a:rPr lang="nl-NL" sz="2400" dirty="0" err="1"/>
              <a:t>guided</a:t>
            </a:r>
            <a:r>
              <a:rPr lang="nl-NL" sz="2400" dirty="0"/>
              <a:t> </a:t>
            </a:r>
            <a:r>
              <a:rPr lang="nl-NL" sz="2400" dirty="0" err="1"/>
              <a:t>by</a:t>
            </a:r>
            <a:r>
              <a:rPr lang="nl-NL" sz="2400" dirty="0"/>
              <a:t> </a:t>
            </a:r>
            <a:r>
              <a:rPr lang="nl-NL" sz="2400" dirty="0" err="1"/>
              <a:t>the</a:t>
            </a:r>
            <a:r>
              <a:rPr lang="nl-NL" sz="2400" dirty="0"/>
              <a:t> </a:t>
            </a:r>
            <a:r>
              <a:rPr lang="nl-NL" sz="2400" dirty="0" err="1"/>
              <a:t>principles</a:t>
            </a:r>
            <a:r>
              <a:rPr lang="nl-NL" sz="2400" dirty="0"/>
              <a:t> of </a:t>
            </a:r>
            <a:r>
              <a:rPr lang="nl-NL" sz="2400" dirty="0">
                <a:hlinkClick r:id="rId4"/>
              </a:rPr>
              <a:t>academic integrity</a:t>
            </a:r>
            <a:r>
              <a:rPr lang="nl-NL" sz="2400" dirty="0"/>
              <a:t>: </a:t>
            </a:r>
            <a:r>
              <a:rPr lang="en-GB" sz="2400" dirty="0"/>
              <a:t>Arguments should be reasonable, logical and clear and supported by verifiable sources and facts.</a:t>
            </a:r>
            <a:endParaRPr lang="nl-NL" sz="2400" dirty="0"/>
          </a:p>
          <a:p>
            <a:pPr marL="0" indent="0">
              <a:spcBef>
                <a:spcPts val="0"/>
              </a:spcBef>
              <a:spcAft>
                <a:spcPts val="0"/>
              </a:spcAft>
              <a:buNone/>
            </a:pPr>
            <a:endParaRPr lang="nl-NL" sz="2400" dirty="0"/>
          </a:p>
          <a:p>
            <a:pPr>
              <a:spcBef>
                <a:spcPts val="0"/>
              </a:spcBef>
              <a:spcAft>
                <a:spcPts val="0"/>
              </a:spcAft>
            </a:pPr>
            <a:r>
              <a:rPr lang="en-GB" sz="2400" dirty="0"/>
              <a:t>Academic freedom also has its limits: gossip, bullying, hate speech, discrimination and (sexually) inappropriate behaviour are not acceptable, either online or offline. </a:t>
            </a:r>
          </a:p>
          <a:p>
            <a:pPr marL="0" indent="0">
              <a:buNone/>
            </a:pPr>
            <a:endParaRPr lang="en-NL" sz="2400" dirty="0"/>
          </a:p>
          <a:p>
            <a:pPr marL="0" indent="0">
              <a:buNone/>
            </a:pPr>
            <a:r>
              <a:rPr lang="en-GB" sz="2400" dirty="0"/>
              <a:t>More information on our code of conduct and practical tips see our </a:t>
            </a:r>
            <a:r>
              <a:rPr lang="en-GB" sz="2400" dirty="0">
                <a:hlinkClick r:id="rId5"/>
              </a:rPr>
              <a:t>toolkit dignity and respect</a:t>
            </a:r>
            <a:r>
              <a:rPr lang="en-GB" sz="2400" dirty="0"/>
              <a:t>. </a:t>
            </a:r>
          </a:p>
          <a:p>
            <a:pPr marL="0" indent="0">
              <a:buNone/>
            </a:pPr>
            <a:endParaRPr lang="en-NL" sz="2800" dirty="0"/>
          </a:p>
        </p:txBody>
      </p:sp>
    </p:spTree>
    <p:extLst>
      <p:ext uri="{BB962C8B-B14F-4D97-AF65-F5344CB8AC3E}">
        <p14:creationId xmlns:p14="http://schemas.microsoft.com/office/powerpoint/2010/main" val="4048874291"/>
      </p:ext>
    </p:extLst>
  </p:cSld>
  <p:clrMapOvr>
    <a:masterClrMapping/>
  </p:clrMapOvr>
  <p:transition spd="slow">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9C13A2-D443-AC45-98F5-7B808DF012BE}"/>
              </a:ext>
            </a:extLst>
          </p:cNvPr>
          <p:cNvSpPr>
            <a:spLocks noGrp="1"/>
          </p:cNvSpPr>
          <p:nvPr>
            <p:ph type="title"/>
          </p:nvPr>
        </p:nvSpPr>
        <p:spPr/>
        <p:txBody>
          <a:bodyPr/>
          <a:lstStyle/>
          <a:p>
            <a:r>
              <a:rPr lang="en-NL" dirty="0">
                <a:cs typeface="Calibri"/>
              </a:rPr>
              <a:t>Giving space </a:t>
            </a:r>
            <a:endParaRPr lang="en-NL" dirty="0">
              <a:cs typeface="Calibri" panose="020F0502020204030204" pitchFamily="34" charset="0"/>
            </a:endParaRPr>
          </a:p>
        </p:txBody>
      </p:sp>
      <p:sp>
        <p:nvSpPr>
          <p:cNvPr id="3" name="Vertical Text Placeholder 2">
            <a:extLst>
              <a:ext uri="{FF2B5EF4-FFF2-40B4-BE49-F238E27FC236}">
                <a16:creationId xmlns:a16="http://schemas.microsoft.com/office/drawing/2014/main" id="{46EE801C-4EF1-B34B-B88B-69C18652A7CC}"/>
              </a:ext>
            </a:extLst>
          </p:cNvPr>
          <p:cNvSpPr>
            <a:spLocks noGrp="1"/>
          </p:cNvSpPr>
          <p:nvPr>
            <p:ph type="body" orient="vert" idx="1"/>
          </p:nvPr>
        </p:nvSpPr>
        <p:spPr>
          <a:xfrm>
            <a:off x="125623" y="1253969"/>
            <a:ext cx="11665098" cy="5125822"/>
          </a:xfrm>
        </p:spPr>
        <p:txBody>
          <a:bodyPr vert="horz" lIns="0" tIns="0" rIns="0" bIns="0" rtlCol="0" anchor="t">
            <a:normAutofit/>
          </a:bodyPr>
          <a:lstStyle/>
          <a:p>
            <a:r>
              <a:rPr lang="en-NL" sz="2800" dirty="0"/>
              <a:t>Pose questions and engage openly with perspectives different from your own. Assume good faith and postpone judgement.</a:t>
            </a:r>
          </a:p>
          <a:p>
            <a:r>
              <a:rPr lang="en-NL" sz="2800" dirty="0"/>
              <a:t>Treating each other with respect means treating each other as equals. </a:t>
            </a:r>
          </a:p>
          <a:p>
            <a:r>
              <a:rPr lang="en-GB" sz="2800" dirty="0">
                <a:ea typeface="+mn-lt"/>
                <a:cs typeface="+mn-lt"/>
              </a:rPr>
              <a:t>Let people speak for themselves and respect their feelings and experiences.</a:t>
            </a:r>
            <a:r>
              <a:rPr lang="en-GB" sz="2800" dirty="0">
                <a:ea typeface="+mn-lt"/>
                <a:cs typeface="Calibri"/>
              </a:rPr>
              <a:t> </a:t>
            </a:r>
            <a:r>
              <a:rPr lang="en-GB" sz="2800" dirty="0">
                <a:ea typeface="+mn-lt"/>
                <a:cs typeface="+mn-lt"/>
              </a:rPr>
              <a:t>Choose language and questions which give others the space to define who they are. </a:t>
            </a:r>
          </a:p>
          <a:p>
            <a:r>
              <a:rPr lang="en-GB" sz="2800" kern="100" dirty="0">
                <a:ea typeface="Times New Roman" panose="02020603050405020304" pitchFamily="18" charset="0"/>
                <a:cs typeface="Times New Roman" panose="02020603050405020304" pitchFamily="18" charset="0"/>
              </a:rPr>
              <a:t>Respect each other’s privacy. Only share other people’s personal information or photos with their permission.   </a:t>
            </a:r>
            <a:endParaRPr lang="en-GB" sz="2800" dirty="0">
              <a:ea typeface="+mn-lt"/>
              <a:cs typeface="+mn-lt"/>
            </a:endParaRPr>
          </a:p>
          <a:p>
            <a:r>
              <a:rPr lang="en-GB" sz="2800" kern="100" dirty="0">
                <a:ea typeface="Calibri" panose="020F0502020204030204" pitchFamily="34" charset="0"/>
                <a:cs typeface="Times New Roman" panose="02020603050405020304" pitchFamily="18" charset="0"/>
              </a:rPr>
              <a:t>Take responsibility for your own words, </a:t>
            </a:r>
            <a:r>
              <a:rPr lang="en-GB" sz="2800" dirty="0">
                <a:ea typeface="+mn-lt"/>
                <a:cs typeface="+mn-lt"/>
              </a:rPr>
              <a:t>and apologize when you did cross a line, intentionally or unintentionally. </a:t>
            </a:r>
          </a:p>
          <a:p>
            <a:endParaRPr lang="en-GB" sz="2800" dirty="0">
              <a:ea typeface="+mn-lt"/>
              <a:cs typeface="+mn-lt"/>
            </a:endParaRPr>
          </a:p>
          <a:p>
            <a:endParaRPr lang="en-NL" sz="1899" dirty="0">
              <a:latin typeface="Calibri" panose="020F0502020204030204" pitchFamily="34" charset="0"/>
              <a:cs typeface="Calibri" panose="020F0502020204030204" pitchFamily="34" charset="0"/>
            </a:endParaRPr>
          </a:p>
          <a:p>
            <a:endParaRPr lang="en-NL" dirty="0"/>
          </a:p>
        </p:txBody>
      </p:sp>
      <p:sp>
        <p:nvSpPr>
          <p:cNvPr id="4" name="Slide Number Placeholder 3">
            <a:extLst>
              <a:ext uri="{FF2B5EF4-FFF2-40B4-BE49-F238E27FC236}">
                <a16:creationId xmlns:a16="http://schemas.microsoft.com/office/drawing/2014/main" id="{56935AB5-EFFD-C84A-B85E-1579907BDCC0}"/>
              </a:ext>
            </a:extLst>
          </p:cNvPr>
          <p:cNvSpPr>
            <a:spLocks noGrp="1"/>
          </p:cNvSpPr>
          <p:nvPr>
            <p:ph type="sldNum" sz="quarter" idx="4"/>
          </p:nvPr>
        </p:nvSpPr>
        <p:spPr/>
        <p:txBody>
          <a:bodyPr/>
          <a:lstStyle/>
          <a:p>
            <a:pPr defTabSz="913943"/>
            <a:fld id="{5EE7099E-8998-4851-915A-4F4831808297}" type="slidenum">
              <a:rPr lang="nl-NL">
                <a:solidFill>
                  <a:srgbClr val="FFFFFF"/>
                </a:solidFill>
                <a:latin typeface="Georgia"/>
              </a:rPr>
              <a:pPr defTabSz="913943"/>
              <a:t>3</a:t>
            </a:fld>
            <a:endParaRPr lang="nl-NL">
              <a:solidFill>
                <a:srgbClr val="FFFFFF"/>
              </a:solidFill>
              <a:latin typeface="Georgia"/>
            </a:endParaRPr>
          </a:p>
        </p:txBody>
      </p:sp>
    </p:spTree>
    <p:extLst>
      <p:ext uri="{BB962C8B-B14F-4D97-AF65-F5344CB8AC3E}">
        <p14:creationId xmlns:p14="http://schemas.microsoft.com/office/powerpoint/2010/main" val="4234801467"/>
      </p:ext>
    </p:extLst>
  </p:cSld>
  <p:clrMapOvr>
    <a:masterClrMapping/>
  </p:clrMapOvr>
  <p:transition spd="slow">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FA1EC1C4-7979-8E81-F2F6-155C4E71C8FF}"/>
              </a:ext>
            </a:extLst>
          </p:cNvPr>
          <p:cNvSpPr>
            <a:spLocks noGrp="1"/>
          </p:cNvSpPr>
          <p:nvPr>
            <p:ph type="title"/>
          </p:nvPr>
        </p:nvSpPr>
        <p:spPr/>
        <p:txBody>
          <a:bodyPr/>
          <a:lstStyle/>
          <a:p>
            <a:r>
              <a:rPr lang="en-NL" dirty="0"/>
              <a:t>Events, politics and protests</a:t>
            </a:r>
          </a:p>
        </p:txBody>
      </p:sp>
      <p:sp>
        <p:nvSpPr>
          <p:cNvPr id="6" name="Vertical Text Placeholder 5">
            <a:extLst>
              <a:ext uri="{FF2B5EF4-FFF2-40B4-BE49-F238E27FC236}">
                <a16:creationId xmlns:a16="http://schemas.microsoft.com/office/drawing/2014/main" id="{D82E3BD4-6F27-8506-5AD5-B4AA99E8236B}"/>
              </a:ext>
            </a:extLst>
          </p:cNvPr>
          <p:cNvSpPr>
            <a:spLocks noGrp="1"/>
          </p:cNvSpPr>
          <p:nvPr>
            <p:ph type="body" orient="vert" idx="1"/>
          </p:nvPr>
        </p:nvSpPr>
        <p:spPr/>
        <p:txBody>
          <a:bodyPr>
            <a:normAutofit/>
          </a:bodyPr>
          <a:lstStyle/>
          <a:p>
            <a:r>
              <a:rPr lang="nl-NL" sz="2400" dirty="0"/>
              <a:t>We </a:t>
            </a:r>
            <a:r>
              <a:rPr lang="nl-NL" sz="2400" dirty="0" err="1"/>
              <a:t>encourage</a:t>
            </a:r>
            <a:r>
              <a:rPr lang="nl-NL" sz="2400" dirty="0"/>
              <a:t> </a:t>
            </a:r>
            <a:r>
              <a:rPr lang="nl-NL" sz="2400" dirty="0" err="1"/>
              <a:t>students</a:t>
            </a:r>
            <a:r>
              <a:rPr lang="nl-NL" sz="2400" dirty="0"/>
              <a:t> </a:t>
            </a:r>
            <a:r>
              <a:rPr lang="nl-NL" sz="2400" dirty="0" err="1"/>
              <a:t>and</a:t>
            </a:r>
            <a:r>
              <a:rPr lang="nl-NL" sz="2400" dirty="0"/>
              <a:t> </a:t>
            </a:r>
            <a:r>
              <a:rPr lang="nl-NL" sz="2400" dirty="0" err="1"/>
              <a:t>staff</a:t>
            </a:r>
            <a:r>
              <a:rPr lang="nl-NL" sz="2400" dirty="0"/>
              <a:t> </a:t>
            </a:r>
            <a:r>
              <a:rPr lang="nl-NL" sz="2400" dirty="0" err="1"/>
              <a:t>to</a:t>
            </a:r>
            <a:r>
              <a:rPr lang="nl-NL" sz="2400" dirty="0"/>
              <a:t> </a:t>
            </a:r>
            <a:r>
              <a:rPr lang="nl-NL" sz="2400" dirty="0" err="1"/>
              <a:t>organize</a:t>
            </a:r>
            <a:r>
              <a:rPr lang="nl-NL" sz="2400" dirty="0"/>
              <a:t> events </a:t>
            </a:r>
            <a:r>
              <a:rPr lang="nl-NL" sz="2400" dirty="0" err="1"/>
              <a:t>and</a:t>
            </a:r>
            <a:r>
              <a:rPr lang="nl-NL" sz="2400" dirty="0"/>
              <a:t> </a:t>
            </a:r>
            <a:r>
              <a:rPr lang="nl-NL" sz="2400" dirty="0" err="1"/>
              <a:t>activities</a:t>
            </a:r>
            <a:r>
              <a:rPr lang="nl-NL" sz="2400" dirty="0"/>
              <a:t> </a:t>
            </a:r>
            <a:r>
              <a:rPr lang="nl-NL" sz="2400" dirty="0" err="1"/>
              <a:t>which</a:t>
            </a:r>
            <a:r>
              <a:rPr lang="nl-NL" sz="2400" dirty="0"/>
              <a:t> </a:t>
            </a:r>
            <a:r>
              <a:rPr lang="nl-NL" sz="2400" dirty="0" err="1"/>
              <a:t>may</a:t>
            </a:r>
            <a:r>
              <a:rPr lang="nl-NL" sz="2400" dirty="0"/>
              <a:t> </a:t>
            </a:r>
            <a:r>
              <a:rPr lang="nl-NL" sz="2400" dirty="0" err="1"/>
              <a:t>differ</a:t>
            </a:r>
            <a:r>
              <a:rPr lang="nl-NL" sz="2400" dirty="0"/>
              <a:t> in </a:t>
            </a:r>
            <a:r>
              <a:rPr lang="nl-NL" sz="2400" dirty="0" err="1"/>
              <a:t>perspective</a:t>
            </a:r>
            <a:r>
              <a:rPr lang="nl-NL" sz="2400" dirty="0"/>
              <a:t> but </a:t>
            </a:r>
            <a:r>
              <a:rPr lang="nl-NL" sz="2400" dirty="0" err="1"/>
              <a:t>maintain</a:t>
            </a:r>
            <a:r>
              <a:rPr lang="nl-NL" sz="2400" dirty="0"/>
              <a:t> </a:t>
            </a:r>
            <a:r>
              <a:rPr lang="nl-NL" sz="2400" dirty="0" err="1"/>
              <a:t>our</a:t>
            </a:r>
            <a:r>
              <a:rPr lang="nl-NL" sz="2400" dirty="0"/>
              <a:t> </a:t>
            </a:r>
            <a:r>
              <a:rPr lang="nl-NL" sz="2400" dirty="0" err="1"/>
              <a:t>standards</a:t>
            </a:r>
            <a:r>
              <a:rPr lang="nl-NL" sz="2400" dirty="0"/>
              <a:t> of </a:t>
            </a:r>
            <a:r>
              <a:rPr lang="nl-NL" sz="2400" dirty="0" err="1"/>
              <a:t>academic</a:t>
            </a:r>
            <a:r>
              <a:rPr lang="nl-NL" sz="2400" dirty="0"/>
              <a:t> </a:t>
            </a:r>
            <a:r>
              <a:rPr lang="nl-NL" sz="2400" dirty="0" err="1"/>
              <a:t>integrity</a:t>
            </a:r>
            <a:r>
              <a:rPr lang="nl-NL" sz="2400" dirty="0"/>
              <a:t> </a:t>
            </a:r>
            <a:r>
              <a:rPr lang="nl-NL" sz="2400" dirty="0" err="1"/>
              <a:t>and</a:t>
            </a:r>
            <a:r>
              <a:rPr lang="nl-NL" sz="2400" dirty="0"/>
              <a:t> code of </a:t>
            </a:r>
            <a:r>
              <a:rPr lang="nl-NL" sz="2400" dirty="0" err="1"/>
              <a:t>conduct</a:t>
            </a:r>
            <a:r>
              <a:rPr lang="nl-NL" sz="2400" dirty="0"/>
              <a:t>.</a:t>
            </a:r>
          </a:p>
          <a:p>
            <a:r>
              <a:rPr lang="nl-NL" sz="2400" dirty="0"/>
              <a:t> As </a:t>
            </a:r>
            <a:r>
              <a:rPr lang="nl-NL" sz="2400" dirty="0" err="1"/>
              <a:t>an</a:t>
            </a:r>
            <a:r>
              <a:rPr lang="nl-NL" sz="2400" dirty="0"/>
              <a:t> </a:t>
            </a:r>
            <a:r>
              <a:rPr lang="nl-NL" sz="2400" dirty="0" err="1"/>
              <a:t>institution</a:t>
            </a:r>
            <a:r>
              <a:rPr lang="nl-NL" sz="2400" dirty="0"/>
              <a:t>, we </a:t>
            </a:r>
            <a:r>
              <a:rPr lang="nl-NL" sz="2400" dirty="0" err="1"/>
              <a:t>also</a:t>
            </a:r>
            <a:r>
              <a:rPr lang="nl-NL" sz="2400" dirty="0"/>
              <a:t> </a:t>
            </a:r>
            <a:r>
              <a:rPr lang="nl-NL" sz="2400" dirty="0" err="1"/>
              <a:t>acknowledge</a:t>
            </a:r>
            <a:r>
              <a:rPr lang="nl-NL" sz="2400" dirty="0"/>
              <a:t> </a:t>
            </a:r>
            <a:r>
              <a:rPr lang="nl-NL" sz="2400" dirty="0" err="1"/>
              <a:t>the</a:t>
            </a:r>
            <a:r>
              <a:rPr lang="nl-NL" sz="2400" dirty="0"/>
              <a:t> right </a:t>
            </a:r>
            <a:r>
              <a:rPr lang="nl-NL" sz="2400" dirty="0" err="1"/>
              <a:t>to</a:t>
            </a:r>
            <a:r>
              <a:rPr lang="nl-NL" sz="2400" dirty="0"/>
              <a:t> protest in public </a:t>
            </a:r>
            <a:r>
              <a:rPr lang="nl-NL" sz="2400" dirty="0" err="1"/>
              <a:t>spaces</a:t>
            </a:r>
            <a:r>
              <a:rPr lang="nl-NL" sz="2400" dirty="0"/>
              <a:t>. At </a:t>
            </a:r>
            <a:r>
              <a:rPr lang="nl-NL" sz="2400" dirty="0" err="1"/>
              <a:t>the</a:t>
            </a:r>
            <a:r>
              <a:rPr lang="nl-NL" sz="2400" dirty="0"/>
              <a:t> </a:t>
            </a:r>
            <a:r>
              <a:rPr lang="nl-NL" sz="2400" dirty="0" err="1"/>
              <a:t>same</a:t>
            </a:r>
            <a:r>
              <a:rPr lang="nl-NL" sz="2400" dirty="0"/>
              <a:t> time, </a:t>
            </a:r>
            <a:r>
              <a:rPr lang="nl-NL" sz="2400" dirty="0" err="1"/>
              <a:t>ensuring</a:t>
            </a:r>
            <a:r>
              <a:rPr lang="nl-NL" sz="2400" dirty="0"/>
              <a:t> a safe environment </a:t>
            </a:r>
            <a:r>
              <a:rPr lang="nl-NL" sz="2400" dirty="0" err="1"/>
              <a:t>for</a:t>
            </a:r>
            <a:r>
              <a:rPr lang="nl-NL" sz="2400" dirty="0"/>
              <a:t> </a:t>
            </a:r>
            <a:r>
              <a:rPr lang="nl-NL" sz="2400" dirty="0" err="1"/>
              <a:t>all</a:t>
            </a:r>
            <a:r>
              <a:rPr lang="nl-NL" sz="2400" dirty="0"/>
              <a:t>, </a:t>
            </a:r>
            <a:r>
              <a:rPr lang="nl-NL" sz="2400" dirty="0" err="1"/>
              <a:t>always</a:t>
            </a:r>
            <a:r>
              <a:rPr lang="nl-NL" sz="2400" dirty="0"/>
              <a:t> </a:t>
            </a:r>
            <a:r>
              <a:rPr lang="nl-NL" sz="2400" dirty="0" err="1"/>
              <a:t>remains</a:t>
            </a:r>
            <a:r>
              <a:rPr lang="nl-NL" sz="2400" dirty="0"/>
              <a:t> of high priority. </a:t>
            </a:r>
            <a:r>
              <a:rPr lang="nl-NL" sz="2400" dirty="0" err="1"/>
              <a:t>There</a:t>
            </a:r>
            <a:r>
              <a:rPr lang="nl-NL" sz="2400" dirty="0"/>
              <a:t> is a time, </a:t>
            </a:r>
            <a:r>
              <a:rPr lang="nl-NL" sz="2400" dirty="0" err="1"/>
              <a:t>place</a:t>
            </a:r>
            <a:r>
              <a:rPr lang="nl-NL" sz="2400" dirty="0"/>
              <a:t> </a:t>
            </a:r>
            <a:r>
              <a:rPr lang="nl-NL" sz="2400" dirty="0" err="1"/>
              <a:t>and</a:t>
            </a:r>
            <a:r>
              <a:rPr lang="nl-NL" sz="2400" dirty="0"/>
              <a:t> </a:t>
            </a:r>
            <a:r>
              <a:rPr lang="nl-NL" sz="2400" dirty="0" err="1"/>
              <a:t>manner</a:t>
            </a:r>
            <a:r>
              <a:rPr lang="nl-NL" sz="2400" dirty="0"/>
              <a:t> </a:t>
            </a:r>
            <a:r>
              <a:rPr lang="nl-NL" sz="2400" dirty="0" err="1"/>
              <a:t>to</a:t>
            </a:r>
            <a:r>
              <a:rPr lang="nl-NL" sz="2400" dirty="0"/>
              <a:t> protest </a:t>
            </a:r>
            <a:r>
              <a:rPr lang="nl-NL" sz="2400" dirty="0" err="1"/>
              <a:t>that</a:t>
            </a:r>
            <a:r>
              <a:rPr lang="nl-NL" sz="2400" dirty="0"/>
              <a:t> </a:t>
            </a:r>
            <a:r>
              <a:rPr lang="nl-NL" sz="2400" dirty="0" err="1"/>
              <a:t>mantains</a:t>
            </a:r>
            <a:r>
              <a:rPr lang="nl-NL" sz="2400" dirty="0"/>
              <a:t> a </a:t>
            </a:r>
            <a:r>
              <a:rPr lang="nl-NL" sz="2400" dirty="0" err="1"/>
              <a:t>space</a:t>
            </a:r>
            <a:r>
              <a:rPr lang="nl-NL" sz="2400" dirty="0"/>
              <a:t> </a:t>
            </a:r>
            <a:r>
              <a:rPr lang="nl-NL" sz="2400" dirty="0" err="1"/>
              <a:t>for</a:t>
            </a:r>
            <a:r>
              <a:rPr lang="nl-NL" sz="2400" dirty="0"/>
              <a:t> open </a:t>
            </a:r>
            <a:r>
              <a:rPr lang="nl-NL" sz="2400" dirty="0" err="1"/>
              <a:t>dialogue</a:t>
            </a:r>
            <a:r>
              <a:rPr lang="nl-NL" sz="2400" dirty="0"/>
              <a:t> </a:t>
            </a:r>
            <a:r>
              <a:rPr lang="nl-NL" sz="2400" dirty="0" err="1"/>
              <a:t>and</a:t>
            </a:r>
            <a:r>
              <a:rPr lang="nl-NL" sz="2400" dirty="0"/>
              <a:t> engagement. </a:t>
            </a:r>
          </a:p>
          <a:p>
            <a:r>
              <a:rPr lang="nl-NL" sz="2400" dirty="0"/>
              <a:t>Make </a:t>
            </a:r>
            <a:r>
              <a:rPr lang="nl-NL" sz="2400" dirty="0" err="1"/>
              <a:t>sure</a:t>
            </a:r>
            <a:r>
              <a:rPr lang="nl-NL" sz="2400" dirty="0"/>
              <a:t> </a:t>
            </a:r>
            <a:r>
              <a:rPr lang="nl-NL" sz="2400" dirty="0" err="1"/>
              <a:t>to</a:t>
            </a:r>
            <a:r>
              <a:rPr lang="nl-NL" sz="2400" dirty="0"/>
              <a:t> consult </a:t>
            </a:r>
            <a:r>
              <a:rPr lang="nl-NL" sz="2400" dirty="0" err="1"/>
              <a:t>the</a:t>
            </a:r>
            <a:r>
              <a:rPr lang="nl-NL" sz="2400" dirty="0"/>
              <a:t> </a:t>
            </a:r>
            <a:r>
              <a:rPr lang="nl-NL" sz="2400" dirty="0" err="1"/>
              <a:t>regulations</a:t>
            </a:r>
            <a:r>
              <a:rPr lang="nl-NL" sz="2400" dirty="0"/>
              <a:t>, </a:t>
            </a:r>
            <a:r>
              <a:rPr lang="nl-NL" sz="2400" dirty="0" err="1"/>
              <a:t>which</a:t>
            </a:r>
            <a:r>
              <a:rPr lang="nl-NL" sz="2400" dirty="0"/>
              <a:t> are </a:t>
            </a:r>
            <a:r>
              <a:rPr lang="nl-NL" sz="2400" dirty="0" err="1"/>
              <a:t>there</a:t>
            </a:r>
            <a:r>
              <a:rPr lang="nl-NL" sz="2400" dirty="0"/>
              <a:t> </a:t>
            </a:r>
            <a:r>
              <a:rPr lang="nl-NL" sz="2400" dirty="0" err="1"/>
              <a:t>to</a:t>
            </a:r>
            <a:r>
              <a:rPr lang="nl-NL" sz="2400" dirty="0"/>
              <a:t> </a:t>
            </a:r>
            <a:r>
              <a:rPr lang="nl-NL" sz="2400" dirty="0" err="1"/>
              <a:t>ensure</a:t>
            </a:r>
            <a:r>
              <a:rPr lang="nl-NL" sz="2400" dirty="0"/>
              <a:t> </a:t>
            </a:r>
            <a:r>
              <a:rPr lang="nl-NL" sz="2400" dirty="0" err="1"/>
              <a:t>protests</a:t>
            </a:r>
            <a:r>
              <a:rPr lang="nl-NL" sz="2400" dirty="0"/>
              <a:t> </a:t>
            </a:r>
            <a:r>
              <a:rPr lang="nl-NL" sz="2400" dirty="0" err="1"/>
              <a:t>can</a:t>
            </a:r>
            <a:r>
              <a:rPr lang="nl-NL" sz="2400" dirty="0"/>
              <a:t> take </a:t>
            </a:r>
            <a:r>
              <a:rPr lang="nl-NL" sz="2400" dirty="0" err="1"/>
              <a:t>place</a:t>
            </a:r>
            <a:r>
              <a:rPr lang="nl-NL" sz="2400" dirty="0"/>
              <a:t> </a:t>
            </a:r>
            <a:r>
              <a:rPr lang="nl-NL" sz="2400" dirty="0" err="1"/>
              <a:t>peacefully</a:t>
            </a:r>
            <a:r>
              <a:rPr lang="nl-NL" sz="2400" dirty="0"/>
              <a:t> </a:t>
            </a:r>
            <a:r>
              <a:rPr lang="nl-NL" sz="2400" dirty="0" err="1"/>
              <a:t>and</a:t>
            </a:r>
            <a:r>
              <a:rPr lang="nl-NL" sz="2400" dirty="0"/>
              <a:t> in </a:t>
            </a:r>
            <a:r>
              <a:rPr lang="nl-NL" sz="2400" dirty="0" err="1"/>
              <a:t>accordance</a:t>
            </a:r>
            <a:r>
              <a:rPr lang="nl-NL" sz="2400" dirty="0"/>
              <a:t> </a:t>
            </a:r>
            <a:r>
              <a:rPr lang="nl-NL" sz="2400" dirty="0" err="1"/>
              <a:t>with</a:t>
            </a:r>
            <a:r>
              <a:rPr lang="nl-NL" sz="2400" dirty="0"/>
              <a:t> </a:t>
            </a:r>
            <a:r>
              <a:rPr lang="nl-NL" sz="2400" dirty="0" err="1"/>
              <a:t>our</a:t>
            </a:r>
            <a:r>
              <a:rPr lang="nl-NL" sz="2400" dirty="0"/>
              <a:t> shared </a:t>
            </a:r>
            <a:r>
              <a:rPr lang="nl-NL" sz="2400" dirty="0" err="1"/>
              <a:t>values</a:t>
            </a:r>
            <a:r>
              <a:rPr lang="nl-NL" sz="2400" dirty="0"/>
              <a:t>: </a:t>
            </a:r>
            <a:r>
              <a:rPr lang="nl-NL" sz="2400" dirty="0" err="1"/>
              <a:t>notify</a:t>
            </a:r>
            <a:r>
              <a:rPr lang="nl-NL" sz="2400" dirty="0"/>
              <a:t> </a:t>
            </a:r>
            <a:r>
              <a:rPr lang="nl-NL" sz="2400" dirty="0" err="1"/>
              <a:t>the</a:t>
            </a:r>
            <a:r>
              <a:rPr lang="nl-NL" sz="2400" dirty="0"/>
              <a:t> </a:t>
            </a:r>
            <a:r>
              <a:rPr lang="nl-NL" sz="2400" dirty="0" err="1"/>
              <a:t>university</a:t>
            </a:r>
            <a:r>
              <a:rPr lang="nl-NL" sz="2400" dirty="0"/>
              <a:t>, </a:t>
            </a:r>
            <a:r>
              <a:rPr lang="nl-NL" sz="2400" dirty="0" err="1"/>
              <a:t>appoint</a:t>
            </a:r>
            <a:r>
              <a:rPr lang="nl-NL" sz="2400" dirty="0"/>
              <a:t> a contact person, </a:t>
            </a:r>
            <a:r>
              <a:rPr lang="nl-NL" sz="2400" dirty="0" err="1"/>
              <a:t>and</a:t>
            </a:r>
            <a:r>
              <a:rPr lang="nl-NL" sz="2400" dirty="0"/>
              <a:t> </a:t>
            </a:r>
            <a:r>
              <a:rPr lang="nl-NL" sz="2400" dirty="0" err="1"/>
              <a:t>discuss</a:t>
            </a:r>
            <a:r>
              <a:rPr lang="nl-NL" sz="2400" dirty="0"/>
              <a:t> </a:t>
            </a:r>
            <a:r>
              <a:rPr lang="nl-NL" sz="2400" dirty="0" err="1"/>
              <a:t>how</a:t>
            </a:r>
            <a:r>
              <a:rPr lang="nl-NL" sz="2400" dirty="0"/>
              <a:t> </a:t>
            </a:r>
            <a:r>
              <a:rPr lang="nl-NL" sz="2400" dirty="0" err="1"/>
              <a:t>to</a:t>
            </a:r>
            <a:r>
              <a:rPr lang="nl-NL" sz="2400" dirty="0"/>
              <a:t> </a:t>
            </a:r>
            <a:r>
              <a:rPr lang="nl-NL" sz="2400" dirty="0" err="1"/>
              <a:t>ensure</a:t>
            </a:r>
            <a:r>
              <a:rPr lang="nl-NL" sz="2400" dirty="0"/>
              <a:t> a </a:t>
            </a:r>
            <a:r>
              <a:rPr lang="nl-NL" sz="2400" dirty="0" err="1"/>
              <a:t>peaceful</a:t>
            </a:r>
            <a:r>
              <a:rPr lang="nl-NL" sz="2400" dirty="0"/>
              <a:t> protest. </a:t>
            </a:r>
          </a:p>
          <a:p>
            <a:r>
              <a:rPr lang="nl-NL" sz="2400" dirty="0"/>
              <a:t>Consult </a:t>
            </a:r>
            <a:r>
              <a:rPr lang="nl-NL" sz="2400" dirty="0" err="1"/>
              <a:t>our</a:t>
            </a:r>
            <a:r>
              <a:rPr lang="nl-NL" sz="2400" dirty="0"/>
              <a:t> </a:t>
            </a:r>
            <a:r>
              <a:rPr lang="nl-NL" sz="2400" dirty="0">
                <a:hlinkClick r:id="rId3"/>
              </a:rPr>
              <a:t>house </a:t>
            </a:r>
            <a:r>
              <a:rPr lang="nl-NL" sz="2400" dirty="0" err="1">
                <a:hlinkClick r:id="rId3"/>
              </a:rPr>
              <a:t>rules</a:t>
            </a:r>
            <a:r>
              <a:rPr lang="nl-NL" sz="2400" dirty="0"/>
              <a:t> </a:t>
            </a:r>
            <a:r>
              <a:rPr lang="nl-NL" sz="2400" dirty="0" err="1"/>
              <a:t>and</a:t>
            </a:r>
            <a:r>
              <a:rPr lang="nl-NL" sz="2400" dirty="0"/>
              <a:t> procedures </a:t>
            </a:r>
            <a:r>
              <a:rPr lang="nl-NL" sz="2400" dirty="0" err="1"/>
              <a:t>regarding</a:t>
            </a:r>
            <a:r>
              <a:rPr lang="nl-NL" sz="2400" dirty="0"/>
              <a:t> </a:t>
            </a:r>
            <a:r>
              <a:rPr lang="nl-NL" sz="2400" dirty="0" err="1"/>
              <a:t>the</a:t>
            </a:r>
            <a:r>
              <a:rPr lang="nl-NL" sz="2400" dirty="0"/>
              <a:t> </a:t>
            </a:r>
            <a:r>
              <a:rPr lang="nl-NL" sz="2400" dirty="0" err="1"/>
              <a:t>organisation</a:t>
            </a:r>
            <a:r>
              <a:rPr lang="nl-NL" sz="2400" dirty="0"/>
              <a:t> of events</a:t>
            </a:r>
          </a:p>
          <a:p>
            <a:r>
              <a:rPr lang="nl-NL" sz="2400" dirty="0"/>
              <a:t>Read </a:t>
            </a:r>
            <a:r>
              <a:rPr lang="nl-NL" sz="2400" dirty="0" err="1"/>
              <a:t>our</a:t>
            </a:r>
            <a:r>
              <a:rPr lang="nl-NL" sz="2400" dirty="0"/>
              <a:t> </a:t>
            </a:r>
            <a:r>
              <a:rPr lang="nl-NL" sz="2400" dirty="0" err="1">
                <a:hlinkClick r:id="rId4"/>
              </a:rPr>
              <a:t>one</a:t>
            </a:r>
            <a:r>
              <a:rPr lang="nl-NL" sz="2400" dirty="0">
                <a:hlinkClick r:id="rId4"/>
              </a:rPr>
              <a:t>-pager</a:t>
            </a:r>
            <a:r>
              <a:rPr lang="nl-NL" sz="2400" dirty="0"/>
              <a:t> on </a:t>
            </a:r>
            <a:r>
              <a:rPr lang="nl-NL" sz="2400" dirty="0" err="1"/>
              <a:t>rules</a:t>
            </a:r>
            <a:r>
              <a:rPr lang="nl-NL" sz="2400" dirty="0"/>
              <a:t> </a:t>
            </a:r>
            <a:r>
              <a:rPr lang="nl-NL" sz="2400" dirty="0" err="1"/>
              <a:t>regarding</a:t>
            </a:r>
            <a:r>
              <a:rPr lang="nl-NL" sz="2400" dirty="0"/>
              <a:t> </a:t>
            </a:r>
            <a:r>
              <a:rPr lang="nl-NL" sz="2400" dirty="0" err="1"/>
              <a:t>protests</a:t>
            </a:r>
            <a:r>
              <a:rPr lang="nl-NL" sz="2400" dirty="0"/>
              <a:t>. </a:t>
            </a:r>
            <a:endParaRPr lang="en-NL" sz="2400" dirty="0"/>
          </a:p>
        </p:txBody>
      </p:sp>
    </p:spTree>
    <p:extLst>
      <p:ext uri="{BB962C8B-B14F-4D97-AF65-F5344CB8AC3E}">
        <p14:creationId xmlns:p14="http://schemas.microsoft.com/office/powerpoint/2010/main" val="3888147707"/>
      </p:ext>
    </p:extLst>
  </p:cSld>
  <p:clrMapOvr>
    <a:masterClrMapping/>
  </p:clrMapOvr>
  <p:transition spd="slow">
    <p:wipe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EBD827-7BFD-F8E2-8F33-D0E776E84654}"/>
              </a:ext>
            </a:extLst>
          </p:cNvPr>
          <p:cNvSpPr>
            <a:spLocks noGrp="1"/>
          </p:cNvSpPr>
          <p:nvPr>
            <p:ph type="title"/>
          </p:nvPr>
        </p:nvSpPr>
        <p:spPr/>
        <p:txBody>
          <a:bodyPr/>
          <a:lstStyle/>
          <a:p>
            <a:r>
              <a:rPr lang="en-NL" dirty="0"/>
              <a:t>Where to go</a:t>
            </a:r>
          </a:p>
        </p:txBody>
      </p:sp>
      <p:sp>
        <p:nvSpPr>
          <p:cNvPr id="3" name="Vertical Text Placeholder 2">
            <a:extLst>
              <a:ext uri="{FF2B5EF4-FFF2-40B4-BE49-F238E27FC236}">
                <a16:creationId xmlns:a16="http://schemas.microsoft.com/office/drawing/2014/main" id="{64990360-FBEE-C5C2-EF8D-315AD5E45330}"/>
              </a:ext>
            </a:extLst>
          </p:cNvPr>
          <p:cNvSpPr>
            <a:spLocks noGrp="1"/>
          </p:cNvSpPr>
          <p:nvPr>
            <p:ph type="body" orient="vert" idx="1"/>
          </p:nvPr>
        </p:nvSpPr>
        <p:spPr/>
        <p:txBody>
          <a:bodyPr>
            <a:normAutofit lnSpcReduction="10000"/>
          </a:bodyPr>
          <a:lstStyle/>
          <a:p>
            <a:r>
              <a:rPr lang="en-NL" sz="2800" b="1" dirty="0"/>
              <a:t>Study adviser, Program Director or Director of Studies: </a:t>
            </a:r>
            <a:r>
              <a:rPr lang="en-NL" sz="2800" dirty="0"/>
              <a:t>any concerns about your study and issues in your learning environment</a:t>
            </a:r>
          </a:p>
          <a:p>
            <a:r>
              <a:rPr lang="en-NL" sz="2800" b="1" dirty="0"/>
              <a:t>Confidential counsellor and ombudsperson for students</a:t>
            </a:r>
            <a:r>
              <a:rPr lang="en-NL" sz="2800" dirty="0"/>
              <a:t>: independent advice on unacceptable behvior or discrimination</a:t>
            </a:r>
          </a:p>
          <a:p>
            <a:r>
              <a:rPr lang="en-NL" sz="2800" b="1" dirty="0"/>
              <a:t>Advisory team for concerning or threatening behavior</a:t>
            </a:r>
            <a:r>
              <a:rPr lang="en-NL" sz="2800" dirty="0"/>
              <a:t>: threateningor concerning behavior by a fellow student directed at you or others. </a:t>
            </a:r>
          </a:p>
          <a:p>
            <a:r>
              <a:rPr lang="en-NL" sz="2800" b="1" dirty="0"/>
              <a:t>Diversity and Inclusion Expertise Office and D&amp;I networks</a:t>
            </a:r>
            <a:r>
              <a:rPr lang="en-NL" sz="2800" dirty="0"/>
              <a:t>: any questions about diversity, equity and inclusion.</a:t>
            </a:r>
          </a:p>
          <a:p>
            <a:endParaRPr lang="en-NL" sz="2800" dirty="0"/>
          </a:p>
          <a:p>
            <a:r>
              <a:rPr lang="en-NL" sz="2800" dirty="0"/>
              <a:t>For contact details and further information, see </a:t>
            </a:r>
            <a:r>
              <a:rPr lang="en-NL" sz="2800" dirty="0">
                <a:hlinkClick r:id="rId3"/>
              </a:rPr>
              <a:t>here</a:t>
            </a:r>
            <a:r>
              <a:rPr lang="en-NL" sz="2800" dirty="0"/>
              <a:t>. </a:t>
            </a:r>
          </a:p>
        </p:txBody>
      </p:sp>
    </p:spTree>
    <p:extLst>
      <p:ext uri="{BB962C8B-B14F-4D97-AF65-F5344CB8AC3E}">
        <p14:creationId xmlns:p14="http://schemas.microsoft.com/office/powerpoint/2010/main" val="1420716922"/>
      </p:ext>
    </p:extLst>
  </p:cSld>
  <p:clrMapOvr>
    <a:masterClrMapping/>
  </p:clrMapOvr>
  <p:transition spd="slow">
    <p:wipe dir="r"/>
  </p:transition>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PRESENTER" val="7eb7d687f18d1b9920e6da61b690a6528afd9b46"/>
</p:tagLst>
</file>

<file path=ppt/theme/theme1.xml><?xml version="1.0" encoding="utf-8"?>
<a:theme xmlns:a="http://schemas.openxmlformats.org/drawingml/2006/main" name="Corporate template-set Universiteit Leiden">
  <a:themeElements>
    <a:clrScheme name="Aangepast 28">
      <a:dk1>
        <a:srgbClr val="000000"/>
      </a:dk1>
      <a:lt1>
        <a:srgbClr val="FFFFFF"/>
      </a:lt1>
      <a:dk2>
        <a:srgbClr val="8592BC"/>
      </a:dk2>
      <a:lt2>
        <a:srgbClr val="001158"/>
      </a:lt2>
      <a:accent1>
        <a:srgbClr val="9EBA2E"/>
      </a:accent1>
      <a:accent2>
        <a:srgbClr val="5CB1EB"/>
      </a:accent2>
      <a:accent3>
        <a:srgbClr val="34A3A9"/>
      </a:accent3>
      <a:accent4>
        <a:srgbClr val="F46E32"/>
      </a:accent4>
      <a:accent5>
        <a:srgbClr val="2C712D"/>
      </a:accent5>
      <a:accent6>
        <a:srgbClr val="B02079"/>
      </a:accent6>
      <a:hlink>
        <a:srgbClr val="0033CC"/>
      </a:hlink>
      <a:folHlink>
        <a:srgbClr val="7030A0"/>
      </a:folHlink>
    </a:clrScheme>
    <a:fontScheme name="Universiteit Leiden">
      <a:majorFont>
        <a:latin typeface="Georgia"/>
        <a:ea typeface=""/>
        <a:cs typeface=""/>
      </a:majorFont>
      <a:minorFont>
        <a:latin typeface="Georgia"/>
        <a:ea typeface=""/>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16-9-windows-nl-zonder-slidenr.potx" id="{A343D39A-3842-4006-9B1E-8F5EAF5CA5B6}" vid="{C3114F32-BC71-41FB-A2FA-BC8B6A8A9F22}"/>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98E77E9BB20574C88F1A51905EBD0AF" ma:contentTypeVersion="2" ma:contentTypeDescription="Create a new document." ma:contentTypeScope="" ma:versionID="2fd0fa924a9e82cd60e1feff1e189b11">
  <xsd:schema xmlns:xsd="http://www.w3.org/2001/XMLSchema" xmlns:xs="http://www.w3.org/2001/XMLSchema" xmlns:p="http://schemas.microsoft.com/office/2006/metadata/properties" xmlns:ns2="01a1795b-c314-4f6e-9e61-ae7877c66689" targetNamespace="http://schemas.microsoft.com/office/2006/metadata/properties" ma:root="true" ma:fieldsID="312e5ddb972235c6e69e0cbbfcd395b3" ns2:_="">
    <xsd:import namespace="01a1795b-c314-4f6e-9e61-ae7877c66689"/>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1a1795b-c314-4f6e-9e61-ae7877c6668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ED0C956-632E-434F-8166-7A02F97AC69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1a1795b-c314-4f6e-9e61-ae7877c6668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B288B81-2CDB-4143-95BC-1AAE557C38B4}">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38001EB0-4AE0-458A-87DE-72458D15602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Corporate template-set Universiteit Leiden</Template>
  <TotalTime>0</TotalTime>
  <Words>1894</Words>
  <Application>Microsoft Office PowerPoint</Application>
  <PresentationFormat>Custom</PresentationFormat>
  <Paragraphs>85</Paragraphs>
  <Slides>5</Slides>
  <Notes>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5</vt:i4>
      </vt:variant>
    </vt:vector>
  </HeadingPairs>
  <TitlesOfParts>
    <vt:vector size="12" baseType="lpstr">
      <vt:lpstr>Georgia</vt:lpstr>
      <vt:lpstr>Arial</vt:lpstr>
      <vt:lpstr>Calibri</vt:lpstr>
      <vt:lpstr>Aptos</vt:lpstr>
      <vt:lpstr>Times New Roman</vt:lpstr>
      <vt:lpstr>Minion</vt:lpstr>
      <vt:lpstr>Corporate template-set Universiteit Leiden</vt:lpstr>
      <vt:lpstr>Creating an open and inclusive academic community</vt:lpstr>
      <vt:lpstr>Academic freedom and freedom of expression</vt:lpstr>
      <vt:lpstr>Giving space </vt:lpstr>
      <vt:lpstr>Events, politics and protests</vt:lpstr>
      <vt:lpstr>Where to go</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Ezawa, A.E. (Aya)</dc:creator>
  <cp:lastModifiedBy>Zomerdijk, M.C. (Marije)</cp:lastModifiedBy>
  <cp:revision>10</cp:revision>
  <cp:lastPrinted>2024-08-26T08:18:34Z</cp:lastPrinted>
  <dcterms:created xsi:type="dcterms:W3CDTF">2024-07-03T20:58:30Z</dcterms:created>
  <dcterms:modified xsi:type="dcterms:W3CDTF">2024-10-15T12:44:00Z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0x010100798E77E9BB20574C88F1A51905EBD0AF</vt:lpwstr>
  </property>
</Properties>
</file>