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48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486"/>
    <p:restoredTop sz="94694"/>
  </p:normalViewPr>
  <p:slideViewPr>
    <p:cSldViewPr snapToGrid="0" snapToObjects="1">
      <p:cViewPr varScale="1">
        <p:scale>
          <a:sx n="81" d="100"/>
          <a:sy n="81" d="100"/>
        </p:scale>
        <p:origin x="8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955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7342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0664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613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0549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7166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774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4390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0596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1354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2928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D74ED-328C-FC40-A499-BB70088E5D8B}" type="datetimeFigureOut">
              <a:rPr lang="nl-NL" smtClean="0"/>
              <a:t>13-2-2023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6E90E-3434-0D45-AA9C-DE169A133A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067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71D23E7-0F26-4F60-8496-F3C65F7734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21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74FE1805A89F48BCE646BECEBD40CC" ma:contentTypeVersion="14" ma:contentTypeDescription="Create a new document." ma:contentTypeScope="" ma:versionID="2397107f14f1cdac73af28a4374c9302">
  <xsd:schema xmlns:xsd="http://www.w3.org/2001/XMLSchema" xmlns:xs="http://www.w3.org/2001/XMLSchema" xmlns:p="http://schemas.microsoft.com/office/2006/metadata/properties" xmlns:ns2="490c6428-fb60-4f92-9a83-4412feb7445a" xmlns:ns3="a1c20bca-7f58-4909-b062-4e4aed9d8c49" targetNamespace="http://schemas.microsoft.com/office/2006/metadata/properties" ma:root="true" ma:fieldsID="eefc2e8c53f303f05af5cd6f520d450b" ns2:_="" ns3:_="">
    <xsd:import namespace="490c6428-fb60-4f92-9a83-4412feb7445a"/>
    <xsd:import namespace="a1c20bca-7f58-4909-b062-4e4aed9d8c4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0c6428-fb60-4f92-9a83-4412feb744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5631252e-6fa5-4b2b-9987-d0b6e83c6b6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c20bca-7f58-4909-b062-4e4aed9d8c49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8b02f54-cb90-46d1-93de-7ab32fb25e89}" ma:internalName="TaxCatchAll" ma:showField="CatchAllData" ma:web="a1c20bca-7f58-4909-b062-4e4aed9d8c4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1c20bca-7f58-4909-b062-4e4aed9d8c49" xsi:nil="true"/>
    <lcf76f155ced4ddcb4097134ff3c332f xmlns="490c6428-fb60-4f92-9a83-4412feb7445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299DF5E-A2F4-47C0-8AB3-F7CB08B9295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0c6428-fb60-4f92-9a83-4412feb7445a"/>
    <ds:schemaRef ds:uri="a1c20bca-7f58-4909-b062-4e4aed9d8c4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DD40773-E238-4701-BCCF-B9AC38EB864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3DA98F-B894-4773-8A02-9E18C3CB9102}">
  <ds:schemaRefs>
    <ds:schemaRef ds:uri="http://schemas.microsoft.com/office/2006/metadata/properties"/>
    <ds:schemaRef ds:uri="http://schemas.microsoft.com/office/infopath/2007/PartnerControls"/>
    <ds:schemaRef ds:uri="a1c20bca-7f58-4909-b062-4e4aed9d8c49"/>
    <ds:schemaRef ds:uri="490c6428-fb60-4f92-9a83-4412feb7445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rob ferwerda</dc:creator>
  <cp:lastModifiedBy>Aanhaanen, M.E. (Marlies)</cp:lastModifiedBy>
  <cp:revision>14</cp:revision>
  <dcterms:created xsi:type="dcterms:W3CDTF">2021-12-22T13:21:15Z</dcterms:created>
  <dcterms:modified xsi:type="dcterms:W3CDTF">2023-02-13T07:00:33Z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0x0101004D74FE1805A89F48BCE646BECEBD40CC</vt:lpwstr>
  </property>
</Properties>
</file>